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7" r:id="rId39"/>
    <p:sldId id="298" r:id="rId40"/>
    <p:sldId id="299" r:id="rId41"/>
    <p:sldId id="300" r:id="rId42"/>
    <p:sldId id="301" r:id="rId43"/>
    <p:sldId id="302" r:id="rId44"/>
    <p:sldId id="303" r:id="rId45"/>
    <p:sldId id="305" r:id="rId46"/>
    <p:sldId id="306" r:id="rId47"/>
    <p:sldId id="307" r:id="rId48"/>
    <p:sldId id="308" r:id="rId49"/>
    <p:sldId id="309" r:id="rId50"/>
    <p:sldId id="310" r:id="rId51"/>
    <p:sldId id="311" r:id="rId52"/>
    <p:sldId id="312"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153409</c:v>
                </c:pt>
                <c:pt idx="1">
                  <c:v>153435</c:v>
                </c:pt>
                <c:pt idx="2">
                  <c:v>153459</c:v>
                </c:pt>
                <c:pt idx="3">
                  <c:v>153432</c:v>
                </c:pt>
                <c:pt idx="4">
                  <c:v>153449</c:v>
                </c:pt>
                <c:pt idx="5">
                  <c:v>153738</c:v>
                </c:pt>
                <c:pt idx="6">
                  <c:v>154138</c:v>
                </c:pt>
                <c:pt idx="7">
                  <c:v>154316</c:v>
                </c:pt>
                <c:pt idx="8">
                  <c:v>154410</c:v>
                </c:pt>
                <c:pt idx="9">
                  <c:v>154468</c:v>
                </c:pt>
                <c:pt idx="10">
                  <c:v>154532</c:v>
                </c:pt>
                <c:pt idx="11">
                  <c:v>154602</c:v>
                </c:pt>
                <c:pt idx="12">
                  <c:v>154770</c:v>
                </c:pt>
                <c:pt idx="13">
                  <c:v>154793</c:v>
                </c:pt>
                <c:pt idx="14">
                  <c:v>154789</c:v>
                </c:pt>
                <c:pt idx="15">
                  <c:v>154788</c:v>
                </c:pt>
                <c:pt idx="16">
                  <c:v>154722</c:v>
                </c:pt>
                <c:pt idx="17">
                  <c:v>154955</c:v>
                </c:pt>
                <c:pt idx="18">
                  <c:v>154967</c:v>
                </c:pt>
                <c:pt idx="19">
                  <c:v>154993</c:v>
                </c:pt>
                <c:pt idx="20">
                  <c:v>154968</c:v>
                </c:pt>
                <c:pt idx="21">
                  <c:v>154980</c:v>
                </c:pt>
                <c:pt idx="22">
                  <c:v>154998</c:v>
                </c:pt>
                <c:pt idx="23">
                  <c:v>154993</c:v>
                </c:pt>
                <c:pt idx="24">
                  <c:v>154983</c:v>
                </c:pt>
                <c:pt idx="25">
                  <c:v>154953</c:v>
                </c:pt>
                <c:pt idx="26">
                  <c:v>154945</c:v>
                </c:pt>
                <c:pt idx="27">
                  <c:v>154862</c:v>
                </c:pt>
                <c:pt idx="28">
                  <c:v>154848</c:v>
                </c:pt>
                <c:pt idx="29">
                  <c:v>154900</c:v>
                </c:pt>
                <c:pt idx="30">
                  <c:v>154970</c:v>
                </c:pt>
              </c:numCache>
            </c:numRef>
          </c:val>
          <c:smooth val="0"/>
          <c:extLst>
            <c:ext xmlns:c16="http://schemas.microsoft.com/office/drawing/2014/chart" uri="{C3380CC4-5D6E-409C-BE32-E72D297353CC}">
              <c16:uniqueId val="{00000000-12B4-404A-839E-3B018BE2007C}"/>
            </c:ext>
          </c:extLst>
        </c:ser>
        <c:dLbls>
          <c:showLegendKey val="0"/>
          <c:showVal val="0"/>
          <c:showCatName val="0"/>
          <c:showSerName val="0"/>
          <c:showPercent val="0"/>
          <c:showBubbleSize val="0"/>
        </c:dLbls>
        <c:smooth val="0"/>
        <c:axId val="288746360"/>
        <c:axId val="288747016"/>
      </c:lineChart>
      <c:dateAx>
        <c:axId val="288746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47016"/>
        <c:crosses val="autoZero"/>
        <c:auto val="1"/>
        <c:lblOffset val="100"/>
        <c:baseTimeUnit val="days"/>
      </c:dateAx>
      <c:valAx>
        <c:axId val="28874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4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5.7361875211847997E-2</c:v>
                </c:pt>
                <c:pt idx="1">
                  <c:v>1.1732346078137E-2</c:v>
                </c:pt>
                <c:pt idx="2">
                  <c:v>0.21864226736267001</c:v>
                </c:pt>
                <c:pt idx="3">
                  <c:v>1.7595881260386002E-2</c:v>
                </c:pt>
                <c:pt idx="4">
                  <c:v>2.6720542231491E-2</c:v>
                </c:pt>
                <c:pt idx="5">
                  <c:v>1.491604435098</c:v>
                </c:pt>
                <c:pt idx="6">
                  <c:v>3.8002312619365999E-2</c:v>
                </c:pt>
                <c:pt idx="7">
                  <c:v>4.2469865847096E-2</c:v>
                </c:pt>
                <c:pt idx="8">
                  <c:v>2.7208592732714001E-2</c:v>
                </c:pt>
                <c:pt idx="9">
                  <c:v>1.5863868582417999E-2</c:v>
                </c:pt>
                <c:pt idx="10">
                  <c:v>2.0064724919094001E-2</c:v>
                </c:pt>
                <c:pt idx="11">
                  <c:v>3.2995400053051002E-2</c:v>
                </c:pt>
                <c:pt idx="12">
                  <c:v>2.2788099763392002E-2</c:v>
                </c:pt>
                <c:pt idx="13">
                  <c:v>0.14698186469916</c:v>
                </c:pt>
                <c:pt idx="14">
                  <c:v>4.1992105484168997E-3</c:v>
                </c:pt>
                <c:pt idx="15">
                  <c:v>4.7376626956439002E-3</c:v>
                </c:pt>
                <c:pt idx="16">
                  <c:v>0.12374398242383</c:v>
                </c:pt>
                <c:pt idx="17">
                  <c:v>1.3239644015034999E-2</c:v>
                </c:pt>
                <c:pt idx="18">
                  <c:v>7.0985602829098998E-3</c:v>
                </c:pt>
                <c:pt idx="19">
                  <c:v>4.1940895599432001E-3</c:v>
                </c:pt>
                <c:pt idx="20">
                  <c:v>9.0334236675699998E-3</c:v>
                </c:pt>
                <c:pt idx="21">
                  <c:v>9.0337734071521993E-3</c:v>
                </c:pt>
                <c:pt idx="22">
                  <c:v>1.6130176980301999E-2</c:v>
                </c:pt>
                <c:pt idx="23">
                  <c:v>7.7421852317817001E-3</c:v>
                </c:pt>
                <c:pt idx="24">
                  <c:v>5.6778589310140003E-3</c:v>
                </c:pt>
                <c:pt idx="25">
                  <c:v>6.7755923803624E-3</c:v>
                </c:pt>
                <c:pt idx="26">
                  <c:v>5.2436608174303003E-3</c:v>
                </c:pt>
                <c:pt idx="27">
                  <c:v>8.6075371899404004E-3</c:v>
                </c:pt>
                <c:pt idx="28">
                  <c:v>6.5437559867833006E-2</c:v>
                </c:pt>
                <c:pt idx="29">
                  <c:v>1.2590880328524999E-2</c:v>
                </c:pt>
                <c:pt idx="30">
                  <c:v>5.8088875980249997E-3</c:v>
                </c:pt>
              </c:numCache>
            </c:numRef>
          </c:val>
          <c:smooth val="0"/>
          <c:extLst>
            <c:ext xmlns:c16="http://schemas.microsoft.com/office/drawing/2014/chart" uri="{C3380CC4-5D6E-409C-BE32-E72D297353CC}">
              <c16:uniqueId val="{00000000-4968-447B-8905-DA8D2BFF402B}"/>
            </c:ext>
          </c:extLst>
        </c:ser>
        <c:dLbls>
          <c:showLegendKey val="0"/>
          <c:showVal val="0"/>
          <c:showCatName val="0"/>
          <c:showSerName val="0"/>
          <c:showPercent val="0"/>
          <c:showBubbleSize val="0"/>
        </c:dLbls>
        <c:smooth val="0"/>
        <c:axId val="431185992"/>
        <c:axId val="431178120"/>
      </c:lineChart>
      <c:dateAx>
        <c:axId val="43118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8120"/>
        <c:crosses val="autoZero"/>
        <c:auto val="1"/>
        <c:lblOffset val="100"/>
        <c:baseTimeUnit val="days"/>
      </c:dateAx>
      <c:valAx>
        <c:axId val="43117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c:v>
                </c:pt>
                <c:pt idx="1">
                  <c:v>26</c:v>
                </c:pt>
                <c:pt idx="2">
                  <c:v>24</c:v>
                </c:pt>
                <c:pt idx="3">
                  <c:v>-27</c:v>
                </c:pt>
                <c:pt idx="4">
                  <c:v>17</c:v>
                </c:pt>
                <c:pt idx="5">
                  <c:v>289</c:v>
                </c:pt>
                <c:pt idx="6">
                  <c:v>400</c:v>
                </c:pt>
                <c:pt idx="7">
                  <c:v>178</c:v>
                </c:pt>
                <c:pt idx="8">
                  <c:v>94</c:v>
                </c:pt>
                <c:pt idx="9">
                  <c:v>58</c:v>
                </c:pt>
                <c:pt idx="10">
                  <c:v>64</c:v>
                </c:pt>
                <c:pt idx="11">
                  <c:v>70</c:v>
                </c:pt>
                <c:pt idx="12">
                  <c:v>168</c:v>
                </c:pt>
                <c:pt idx="13">
                  <c:v>23</c:v>
                </c:pt>
                <c:pt idx="14">
                  <c:v>-4</c:v>
                </c:pt>
                <c:pt idx="15">
                  <c:v>-1</c:v>
                </c:pt>
                <c:pt idx="16">
                  <c:v>-66</c:v>
                </c:pt>
                <c:pt idx="17">
                  <c:v>233</c:v>
                </c:pt>
                <c:pt idx="18">
                  <c:v>12</c:v>
                </c:pt>
                <c:pt idx="19">
                  <c:v>26</c:v>
                </c:pt>
                <c:pt idx="20">
                  <c:v>-25</c:v>
                </c:pt>
                <c:pt idx="21">
                  <c:v>12</c:v>
                </c:pt>
                <c:pt idx="22">
                  <c:v>18</c:v>
                </c:pt>
                <c:pt idx="23">
                  <c:v>-5</c:v>
                </c:pt>
                <c:pt idx="24">
                  <c:v>-10</c:v>
                </c:pt>
                <c:pt idx="25">
                  <c:v>-30</c:v>
                </c:pt>
                <c:pt idx="26">
                  <c:v>-8</c:v>
                </c:pt>
                <c:pt idx="27">
                  <c:v>-83</c:v>
                </c:pt>
                <c:pt idx="28">
                  <c:v>-14</c:v>
                </c:pt>
                <c:pt idx="29">
                  <c:v>52</c:v>
                </c:pt>
                <c:pt idx="30">
                  <c:v>70</c:v>
                </c:pt>
              </c:numCache>
            </c:numRef>
          </c:val>
          <c:smooth val="0"/>
          <c:extLst>
            <c:ext xmlns:c16="http://schemas.microsoft.com/office/drawing/2014/chart" uri="{C3380CC4-5D6E-409C-BE32-E72D297353CC}">
              <c16:uniqueId val="{00000000-F22E-424E-B79B-1AB104C57AAF}"/>
            </c:ext>
          </c:extLst>
        </c:ser>
        <c:dLbls>
          <c:showLegendKey val="0"/>
          <c:showVal val="0"/>
          <c:showCatName val="0"/>
          <c:showSerName val="0"/>
          <c:showPercent val="0"/>
          <c:showBubbleSize val="0"/>
        </c:dLbls>
        <c:smooth val="0"/>
        <c:axId val="431194520"/>
        <c:axId val="431188944"/>
      </c:lineChart>
      <c:dateAx>
        <c:axId val="43119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8944"/>
        <c:crosses val="autoZero"/>
        <c:auto val="1"/>
        <c:lblOffset val="100"/>
        <c:baseTimeUnit val="days"/>
      </c:dateAx>
      <c:valAx>
        <c:axId val="43118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1</c:v>
                </c:pt>
                <c:pt idx="2">
                  <c:v>2</c:v>
                </c:pt>
                <c:pt idx="3">
                  <c:v>2</c:v>
                </c:pt>
                <c:pt idx="4">
                  <c:v>1</c:v>
                </c:pt>
                <c:pt idx="5">
                  <c:v>2</c:v>
                </c:pt>
                <c:pt idx="6">
                  <c:v>2</c:v>
                </c:pt>
                <c:pt idx="7">
                  <c:v>2</c:v>
                </c:pt>
                <c:pt idx="8">
                  <c:v>2</c:v>
                </c:pt>
                <c:pt idx="9">
                  <c:v>2</c:v>
                </c:pt>
                <c:pt idx="10">
                  <c:v>1</c:v>
                </c:pt>
                <c:pt idx="11">
                  <c:v>1</c:v>
                </c:pt>
                <c:pt idx="12">
                  <c:v>4</c:v>
                </c:pt>
                <c:pt idx="13">
                  <c:v>2</c:v>
                </c:pt>
                <c:pt idx="14">
                  <c:v>2</c:v>
                </c:pt>
                <c:pt idx="15">
                  <c:v>3</c:v>
                </c:pt>
                <c:pt idx="16">
                  <c:v>2</c:v>
                </c:pt>
                <c:pt idx="17">
                  <c:v>2</c:v>
                </c:pt>
                <c:pt idx="18">
                  <c:v>1</c:v>
                </c:pt>
                <c:pt idx="19">
                  <c:v>2</c:v>
                </c:pt>
                <c:pt idx="20">
                  <c:v>1</c:v>
                </c:pt>
                <c:pt idx="21">
                  <c:v>2</c:v>
                </c:pt>
                <c:pt idx="22">
                  <c:v>1</c:v>
                </c:pt>
                <c:pt idx="23">
                  <c:v>1</c:v>
                </c:pt>
                <c:pt idx="24">
                  <c:v>5</c:v>
                </c:pt>
                <c:pt idx="25">
                  <c:v>2</c:v>
                </c:pt>
                <c:pt idx="26">
                  <c:v>8</c:v>
                </c:pt>
                <c:pt idx="27">
                  <c:v>3</c:v>
                </c:pt>
                <c:pt idx="28">
                  <c:v>3</c:v>
                </c:pt>
                <c:pt idx="29">
                  <c:v>2</c:v>
                </c:pt>
                <c:pt idx="30">
                  <c:v>3</c:v>
                </c:pt>
              </c:numCache>
            </c:numRef>
          </c:val>
          <c:smooth val="0"/>
          <c:extLst>
            <c:ext xmlns:c16="http://schemas.microsoft.com/office/drawing/2014/chart" uri="{C3380CC4-5D6E-409C-BE32-E72D297353CC}">
              <c16:uniqueId val="{00000000-622F-4F6B-A822-01C03603D41C}"/>
            </c:ext>
          </c:extLst>
        </c:ser>
        <c:dLbls>
          <c:showLegendKey val="0"/>
          <c:showVal val="0"/>
          <c:showCatName val="0"/>
          <c:showSerName val="0"/>
          <c:showPercent val="0"/>
          <c:showBubbleSize val="0"/>
        </c:dLbls>
        <c:smooth val="0"/>
        <c:axId val="431198456"/>
        <c:axId val="431195832"/>
      </c:lineChart>
      <c:dateAx>
        <c:axId val="43119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5832"/>
        <c:crosses val="autoZero"/>
        <c:auto val="1"/>
        <c:lblOffset val="100"/>
        <c:baseTimeUnit val="days"/>
      </c:dateAx>
      <c:valAx>
        <c:axId val="43119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3420</c:v>
                </c:pt>
              </c:numCache>
            </c:numRef>
          </c:val>
          <c:extLst>
            <c:ext xmlns:c16="http://schemas.microsoft.com/office/drawing/2014/chart" uri="{C3380CC4-5D6E-409C-BE32-E72D297353CC}">
              <c16:uniqueId val="{00000000-9340-42EB-A303-A867EC935C1B}"/>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1828</c:v>
                </c:pt>
              </c:numCache>
            </c:numRef>
          </c:val>
          <c:extLst>
            <c:ext xmlns:c16="http://schemas.microsoft.com/office/drawing/2014/chart" uri="{C3380CC4-5D6E-409C-BE32-E72D297353CC}">
              <c16:uniqueId val="{00000001-9340-42EB-A303-A867EC935C1B}"/>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2455</c:v>
                </c:pt>
              </c:numCache>
            </c:numRef>
          </c:val>
          <c:extLst>
            <c:ext xmlns:c16="http://schemas.microsoft.com/office/drawing/2014/chart" uri="{C3380CC4-5D6E-409C-BE32-E72D297353CC}">
              <c16:uniqueId val="{00000002-9340-42EB-A303-A867EC935C1B}"/>
            </c:ext>
          </c:extLst>
        </c:ser>
        <c:dLbls>
          <c:showLegendKey val="0"/>
          <c:showVal val="0"/>
          <c:showCatName val="0"/>
          <c:showSerName val="0"/>
          <c:showPercent val="0"/>
          <c:showBubbleSize val="0"/>
        </c:dLbls>
        <c:gapWidth val="150"/>
        <c:overlap val="100"/>
        <c:axId val="431190584"/>
        <c:axId val="431191240"/>
      </c:barChart>
      <c:catAx>
        <c:axId val="43119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1240"/>
        <c:crosses val="autoZero"/>
        <c:auto val="1"/>
        <c:lblAlgn val="ctr"/>
        <c:lblOffset val="100"/>
        <c:noMultiLvlLbl val="0"/>
      </c:catAx>
      <c:valAx>
        <c:axId val="431191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11311</c:v>
                </c:pt>
                <c:pt idx="1">
                  <c:v>11316</c:v>
                </c:pt>
                <c:pt idx="2">
                  <c:v>11320</c:v>
                </c:pt>
                <c:pt idx="3">
                  <c:v>11322</c:v>
                </c:pt>
                <c:pt idx="4">
                  <c:v>11323</c:v>
                </c:pt>
                <c:pt idx="5">
                  <c:v>11330</c:v>
                </c:pt>
                <c:pt idx="6">
                  <c:v>11334</c:v>
                </c:pt>
                <c:pt idx="7">
                  <c:v>11340</c:v>
                </c:pt>
                <c:pt idx="8">
                  <c:v>11344</c:v>
                </c:pt>
                <c:pt idx="9">
                  <c:v>11351</c:v>
                </c:pt>
                <c:pt idx="10">
                  <c:v>11353</c:v>
                </c:pt>
                <c:pt idx="11">
                  <c:v>11354</c:v>
                </c:pt>
                <c:pt idx="12">
                  <c:v>11366</c:v>
                </c:pt>
                <c:pt idx="13">
                  <c:v>11371</c:v>
                </c:pt>
                <c:pt idx="14">
                  <c:v>11377</c:v>
                </c:pt>
                <c:pt idx="15">
                  <c:v>11386</c:v>
                </c:pt>
                <c:pt idx="16">
                  <c:v>11389</c:v>
                </c:pt>
                <c:pt idx="17">
                  <c:v>11392</c:v>
                </c:pt>
                <c:pt idx="18">
                  <c:v>11393</c:v>
                </c:pt>
                <c:pt idx="19">
                  <c:v>11401</c:v>
                </c:pt>
                <c:pt idx="20">
                  <c:v>11405</c:v>
                </c:pt>
                <c:pt idx="21">
                  <c:v>11411</c:v>
                </c:pt>
                <c:pt idx="22">
                  <c:v>11416</c:v>
                </c:pt>
                <c:pt idx="23">
                  <c:v>11420</c:v>
                </c:pt>
                <c:pt idx="24">
                  <c:v>11424</c:v>
                </c:pt>
                <c:pt idx="25">
                  <c:v>11426</c:v>
                </c:pt>
                <c:pt idx="26">
                  <c:v>11441</c:v>
                </c:pt>
                <c:pt idx="27">
                  <c:v>11452</c:v>
                </c:pt>
                <c:pt idx="28">
                  <c:v>11465</c:v>
                </c:pt>
                <c:pt idx="29">
                  <c:v>11470</c:v>
                </c:pt>
                <c:pt idx="30">
                  <c:v>11478</c:v>
                </c:pt>
              </c:numCache>
            </c:numRef>
          </c:val>
          <c:smooth val="0"/>
          <c:extLst>
            <c:ext xmlns:c16="http://schemas.microsoft.com/office/drawing/2014/chart" uri="{C3380CC4-5D6E-409C-BE32-E72D297353CC}">
              <c16:uniqueId val="{00000000-BBF6-48BF-A9F7-C22E8A3E0F86}"/>
            </c:ext>
          </c:extLst>
        </c:ser>
        <c:dLbls>
          <c:showLegendKey val="0"/>
          <c:showVal val="0"/>
          <c:showCatName val="0"/>
          <c:showSerName val="0"/>
          <c:showPercent val="0"/>
          <c:showBubbleSize val="0"/>
        </c:dLbls>
        <c:smooth val="0"/>
        <c:axId val="431193864"/>
        <c:axId val="431194192"/>
      </c:lineChart>
      <c:dateAx>
        <c:axId val="43119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4192"/>
        <c:crosses val="autoZero"/>
        <c:auto val="1"/>
        <c:lblOffset val="100"/>
        <c:baseTimeUnit val="days"/>
      </c:dateAx>
      <c:valAx>
        <c:axId val="43119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7703</c:v>
                </c:pt>
              </c:numCache>
            </c:numRef>
          </c:val>
          <c:extLst>
            <c:ext xmlns:c16="http://schemas.microsoft.com/office/drawing/2014/chart" uri="{C3380CC4-5D6E-409C-BE32-E72D297353CC}">
              <c16:uniqueId val="{00000000-5F6B-4022-947B-3C34CC2B6E35}"/>
            </c:ext>
          </c:extLst>
        </c:ser>
        <c:dLbls>
          <c:showLegendKey val="0"/>
          <c:showVal val="0"/>
          <c:showCatName val="0"/>
          <c:showSerName val="0"/>
          <c:showPercent val="0"/>
          <c:showBubbleSize val="0"/>
        </c:dLbls>
        <c:gapWidth val="219"/>
        <c:overlap val="-27"/>
        <c:axId val="431202064"/>
        <c:axId val="431200752"/>
      </c:barChart>
      <c:catAx>
        <c:axId val="43120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0752"/>
        <c:crosses val="autoZero"/>
        <c:auto val="1"/>
        <c:lblAlgn val="ctr"/>
        <c:lblOffset val="100"/>
        <c:noMultiLvlLbl val="0"/>
      </c:catAx>
      <c:valAx>
        <c:axId val="43120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54</c:v>
                </c:pt>
                <c:pt idx="1">
                  <c:v>12</c:v>
                </c:pt>
                <c:pt idx="2">
                  <c:v>655</c:v>
                </c:pt>
                <c:pt idx="3">
                  <c:v>35</c:v>
                </c:pt>
                <c:pt idx="4">
                  <c:v>28</c:v>
                </c:pt>
                <c:pt idx="5">
                  <c:v>1784</c:v>
                </c:pt>
                <c:pt idx="6">
                  <c:v>88</c:v>
                </c:pt>
                <c:pt idx="7">
                  <c:v>70</c:v>
                </c:pt>
                <c:pt idx="8">
                  <c:v>61</c:v>
                </c:pt>
                <c:pt idx="9">
                  <c:v>30</c:v>
                </c:pt>
                <c:pt idx="10">
                  <c:v>18</c:v>
                </c:pt>
                <c:pt idx="11">
                  <c:v>31</c:v>
                </c:pt>
                <c:pt idx="12">
                  <c:v>81</c:v>
                </c:pt>
                <c:pt idx="13">
                  <c:v>100</c:v>
                </c:pt>
                <c:pt idx="14">
                  <c:v>6</c:v>
                </c:pt>
                <c:pt idx="15">
                  <c:v>8</c:v>
                </c:pt>
                <c:pt idx="16">
                  <c:v>834</c:v>
                </c:pt>
                <c:pt idx="17">
                  <c:v>24</c:v>
                </c:pt>
                <c:pt idx="18">
                  <c:v>5</c:v>
                </c:pt>
                <c:pt idx="19">
                  <c:v>4</c:v>
                </c:pt>
                <c:pt idx="20">
                  <c:v>7</c:v>
                </c:pt>
                <c:pt idx="21">
                  <c:v>8</c:v>
                </c:pt>
                <c:pt idx="22">
                  <c:v>12</c:v>
                </c:pt>
                <c:pt idx="23">
                  <c:v>7</c:v>
                </c:pt>
                <c:pt idx="24">
                  <c:v>16</c:v>
                </c:pt>
                <c:pt idx="25">
                  <c:v>11</c:v>
                </c:pt>
                <c:pt idx="26">
                  <c:v>22</c:v>
                </c:pt>
                <c:pt idx="27">
                  <c:v>30</c:v>
                </c:pt>
                <c:pt idx="28">
                  <c:v>51</c:v>
                </c:pt>
                <c:pt idx="29">
                  <c:v>24</c:v>
                </c:pt>
                <c:pt idx="30">
                  <c:v>11</c:v>
                </c:pt>
              </c:numCache>
            </c:numRef>
          </c:val>
          <c:smooth val="0"/>
          <c:extLst>
            <c:ext xmlns:c16="http://schemas.microsoft.com/office/drawing/2014/chart" uri="{C3380CC4-5D6E-409C-BE32-E72D297353CC}">
              <c16:uniqueId val="{00000000-E121-45BF-9E2B-966CDE6A2474}"/>
            </c:ext>
          </c:extLst>
        </c:ser>
        <c:dLbls>
          <c:showLegendKey val="0"/>
          <c:showVal val="0"/>
          <c:showCatName val="0"/>
          <c:showSerName val="0"/>
          <c:showPercent val="0"/>
          <c:showBubbleSize val="0"/>
        </c:dLbls>
        <c:smooth val="0"/>
        <c:axId val="431199112"/>
        <c:axId val="431207968"/>
      </c:lineChart>
      <c:dateAx>
        <c:axId val="43119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7968"/>
        <c:crosses val="autoZero"/>
        <c:auto val="1"/>
        <c:lblOffset val="100"/>
        <c:baseTimeUnit val="days"/>
      </c:dateAx>
      <c:valAx>
        <c:axId val="43120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4.5398239845387003E-2</c:v>
                </c:pt>
                <c:pt idx="7">
                  <c:v>2.5941851340221E-3</c:v>
                </c:pt>
                <c:pt idx="8">
                  <c:v>1.0376740536087999E-2</c:v>
                </c:pt>
                <c:pt idx="9">
                  <c:v>1.1673833103099E-2</c:v>
                </c:pt>
                <c:pt idx="10">
                  <c:v>1.1803542359801E-2</c:v>
                </c:pt>
                <c:pt idx="11">
                  <c:v>1.2229729917532999E-2</c:v>
                </c:pt>
                <c:pt idx="12">
                  <c:v>0.14616611864505999</c:v>
                </c:pt>
                <c:pt idx="13">
                  <c:v>2.8373899903367E-2</c:v>
                </c:pt>
                <c:pt idx="14">
                  <c:v>2.1661445869084001E-2</c:v>
                </c:pt>
                <c:pt idx="15">
                  <c:v>0.98579035092838996</c:v>
                </c:pt>
                <c:pt idx="16">
                  <c:v>2.7238943907231999E-2</c:v>
                </c:pt>
                <c:pt idx="17">
                  <c:v>1.4326976990167E-2</c:v>
                </c:pt>
                <c:pt idx="18">
                  <c:v>5.4045523625460001E-3</c:v>
                </c:pt>
                <c:pt idx="19">
                  <c:v>1.1457651008598E-2</c:v>
                </c:pt>
                <c:pt idx="20">
                  <c:v>1.1673833103099E-2</c:v>
                </c:pt>
                <c:pt idx="21">
                  <c:v>0</c:v>
                </c:pt>
                <c:pt idx="22">
                  <c:v>0</c:v>
                </c:pt>
                <c:pt idx="23">
                  <c:v>0</c:v>
                </c:pt>
              </c:numCache>
            </c:numRef>
          </c:val>
          <c:smooth val="0"/>
          <c:extLst>
            <c:ext xmlns:c16="http://schemas.microsoft.com/office/drawing/2014/chart" uri="{C3380CC4-5D6E-409C-BE32-E72D297353CC}">
              <c16:uniqueId val="{00000000-2D86-4ECE-A7E2-9B173EC747A1}"/>
            </c:ext>
          </c:extLst>
        </c:ser>
        <c:dLbls>
          <c:showLegendKey val="0"/>
          <c:showVal val="0"/>
          <c:showCatName val="0"/>
          <c:showSerName val="0"/>
          <c:showPercent val="0"/>
          <c:showBubbleSize val="0"/>
        </c:dLbls>
        <c:smooth val="0"/>
        <c:axId val="431208624"/>
        <c:axId val="431199440"/>
      </c:lineChart>
      <c:catAx>
        <c:axId val="43120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9440"/>
        <c:crosses val="autoZero"/>
        <c:auto val="1"/>
        <c:lblAlgn val="ctr"/>
        <c:lblOffset val="100"/>
        <c:noMultiLvlLbl val="0"/>
      </c:catAx>
      <c:valAx>
        <c:axId val="43119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193603</c:v>
                </c:pt>
                <c:pt idx="1">
                  <c:v>193616</c:v>
                </c:pt>
                <c:pt idx="2">
                  <c:v>193623</c:v>
                </c:pt>
                <c:pt idx="3">
                  <c:v>193631</c:v>
                </c:pt>
                <c:pt idx="4">
                  <c:v>193651</c:v>
                </c:pt>
                <c:pt idx="5">
                  <c:v>193684</c:v>
                </c:pt>
                <c:pt idx="6">
                  <c:v>193762</c:v>
                </c:pt>
                <c:pt idx="7">
                  <c:v>193805</c:v>
                </c:pt>
                <c:pt idx="8">
                  <c:v>193817</c:v>
                </c:pt>
                <c:pt idx="9">
                  <c:v>193826</c:v>
                </c:pt>
                <c:pt idx="10">
                  <c:v>193828</c:v>
                </c:pt>
                <c:pt idx="11">
                  <c:v>193842</c:v>
                </c:pt>
                <c:pt idx="12">
                  <c:v>193872</c:v>
                </c:pt>
                <c:pt idx="13">
                  <c:v>193881</c:v>
                </c:pt>
                <c:pt idx="14">
                  <c:v>193888</c:v>
                </c:pt>
                <c:pt idx="15">
                  <c:v>193893</c:v>
                </c:pt>
                <c:pt idx="16">
                  <c:v>193906</c:v>
                </c:pt>
                <c:pt idx="17">
                  <c:v>193922</c:v>
                </c:pt>
                <c:pt idx="18">
                  <c:v>193921</c:v>
                </c:pt>
                <c:pt idx="19">
                  <c:v>193928</c:v>
                </c:pt>
                <c:pt idx="20">
                  <c:v>193944</c:v>
                </c:pt>
                <c:pt idx="21">
                  <c:v>193947</c:v>
                </c:pt>
                <c:pt idx="22">
                  <c:v>193943</c:v>
                </c:pt>
                <c:pt idx="23">
                  <c:v>193947</c:v>
                </c:pt>
                <c:pt idx="24">
                  <c:v>193947</c:v>
                </c:pt>
                <c:pt idx="25">
                  <c:v>193946</c:v>
                </c:pt>
                <c:pt idx="26">
                  <c:v>193957</c:v>
                </c:pt>
                <c:pt idx="27">
                  <c:v>193955</c:v>
                </c:pt>
                <c:pt idx="28">
                  <c:v>193969</c:v>
                </c:pt>
                <c:pt idx="29">
                  <c:v>193999</c:v>
                </c:pt>
                <c:pt idx="30">
                  <c:v>194094</c:v>
                </c:pt>
              </c:numCache>
            </c:numRef>
          </c:val>
          <c:smooth val="0"/>
          <c:extLst>
            <c:ext xmlns:c16="http://schemas.microsoft.com/office/drawing/2014/chart" uri="{C3380CC4-5D6E-409C-BE32-E72D297353CC}">
              <c16:uniqueId val="{00000000-0302-41D0-8561-E62142E1356A}"/>
            </c:ext>
          </c:extLst>
        </c:ser>
        <c:dLbls>
          <c:showLegendKey val="0"/>
          <c:showVal val="0"/>
          <c:showCatName val="0"/>
          <c:showSerName val="0"/>
          <c:showPercent val="0"/>
          <c:showBubbleSize val="0"/>
        </c:dLbls>
        <c:smooth val="0"/>
        <c:axId val="431203704"/>
        <c:axId val="431204032"/>
      </c:lineChart>
      <c:dateAx>
        <c:axId val="43120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4032"/>
        <c:crosses val="autoZero"/>
        <c:auto val="1"/>
        <c:lblOffset val="100"/>
        <c:baseTimeUnit val="days"/>
      </c:dateAx>
      <c:valAx>
        <c:axId val="43120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c:v>
                </c:pt>
                <c:pt idx="1">
                  <c:v>1</c:v>
                </c:pt>
                <c:pt idx="2">
                  <c:v>2</c:v>
                </c:pt>
                <c:pt idx="3">
                  <c:v>2</c:v>
                </c:pt>
                <c:pt idx="4">
                  <c:v>1</c:v>
                </c:pt>
                <c:pt idx="5">
                  <c:v>2</c:v>
                </c:pt>
                <c:pt idx="6">
                  <c:v>2</c:v>
                </c:pt>
                <c:pt idx="7">
                  <c:v>2</c:v>
                </c:pt>
                <c:pt idx="8">
                  <c:v>1</c:v>
                </c:pt>
                <c:pt idx="9">
                  <c:v>2</c:v>
                </c:pt>
                <c:pt idx="10">
                  <c:v>1</c:v>
                </c:pt>
                <c:pt idx="11">
                  <c:v>1</c:v>
                </c:pt>
                <c:pt idx="12">
                  <c:v>3</c:v>
                </c:pt>
                <c:pt idx="13">
                  <c:v>3</c:v>
                </c:pt>
                <c:pt idx="14">
                  <c:v>2</c:v>
                </c:pt>
                <c:pt idx="15">
                  <c:v>2</c:v>
                </c:pt>
                <c:pt idx="16">
                  <c:v>2</c:v>
                </c:pt>
                <c:pt idx="17">
                  <c:v>2</c:v>
                </c:pt>
                <c:pt idx="18">
                  <c:v>1</c:v>
                </c:pt>
                <c:pt idx="19">
                  <c:v>1</c:v>
                </c:pt>
                <c:pt idx="20">
                  <c:v>2</c:v>
                </c:pt>
                <c:pt idx="21">
                  <c:v>1</c:v>
                </c:pt>
                <c:pt idx="22">
                  <c:v>2</c:v>
                </c:pt>
                <c:pt idx="23">
                  <c:v>1</c:v>
                </c:pt>
                <c:pt idx="24">
                  <c:v>3</c:v>
                </c:pt>
                <c:pt idx="25">
                  <c:v>2</c:v>
                </c:pt>
                <c:pt idx="26">
                  <c:v>6</c:v>
                </c:pt>
                <c:pt idx="27">
                  <c:v>3</c:v>
                </c:pt>
                <c:pt idx="28">
                  <c:v>2</c:v>
                </c:pt>
                <c:pt idx="29">
                  <c:v>1</c:v>
                </c:pt>
                <c:pt idx="30">
                  <c:v>2</c:v>
                </c:pt>
              </c:numCache>
            </c:numRef>
          </c:val>
          <c:smooth val="0"/>
          <c:extLst>
            <c:ext xmlns:c16="http://schemas.microsoft.com/office/drawing/2014/chart" uri="{C3380CC4-5D6E-409C-BE32-E72D297353CC}">
              <c16:uniqueId val="{00000000-44A7-4B8F-9CA3-077DEAB9F4FE}"/>
            </c:ext>
          </c:extLst>
        </c:ser>
        <c:dLbls>
          <c:showLegendKey val="0"/>
          <c:showVal val="0"/>
          <c:showCatName val="0"/>
          <c:showSerName val="0"/>
          <c:showPercent val="0"/>
          <c:showBubbleSize val="0"/>
        </c:dLbls>
        <c:smooth val="0"/>
        <c:axId val="353467576"/>
        <c:axId val="353468232"/>
      </c:lineChart>
      <c:dateAx>
        <c:axId val="35346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8232"/>
        <c:crosses val="autoZero"/>
        <c:auto val="1"/>
        <c:lblOffset val="100"/>
        <c:baseTimeUnit val="days"/>
      </c:dateAx>
      <c:valAx>
        <c:axId val="35346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1.7561892758818001E-2</c:v>
                </c:pt>
                <c:pt idx="1">
                  <c:v>8.2640786327081994E-3</c:v>
                </c:pt>
                <c:pt idx="2">
                  <c:v>1.3944912431115E-2</c:v>
                </c:pt>
                <c:pt idx="3">
                  <c:v>1.523547852314E-2</c:v>
                </c:pt>
                <c:pt idx="4">
                  <c:v>2.0140362836383E-2</c:v>
                </c:pt>
                <c:pt idx="5">
                  <c:v>0.41308018402722002</c:v>
                </c:pt>
                <c:pt idx="6">
                  <c:v>2.0906139178105E-2</c:v>
                </c:pt>
                <c:pt idx="7">
                  <c:v>1.6255295872186999E-2</c:v>
                </c:pt>
                <c:pt idx="8">
                  <c:v>1.3931097822105E-2</c:v>
                </c:pt>
                <c:pt idx="9">
                  <c:v>1.9347748695962001E-2</c:v>
                </c:pt>
                <c:pt idx="10">
                  <c:v>8.2547839052351003E-3</c:v>
                </c:pt>
                <c:pt idx="11">
                  <c:v>9.2862486135115007E-3</c:v>
                </c:pt>
                <c:pt idx="12">
                  <c:v>1.4443636288603999E-2</c:v>
                </c:pt>
                <c:pt idx="13">
                  <c:v>0.12275887680786</c:v>
                </c:pt>
                <c:pt idx="14">
                  <c:v>3.0946339048090999E-3</c:v>
                </c:pt>
                <c:pt idx="15">
                  <c:v>6.4469544587137002E-3</c:v>
                </c:pt>
                <c:pt idx="16">
                  <c:v>3.6101269217479002E-3</c:v>
                </c:pt>
                <c:pt idx="17">
                  <c:v>8.2510803758366995E-3</c:v>
                </c:pt>
                <c:pt idx="18">
                  <c:v>7.2194347182615998E-3</c:v>
                </c:pt>
                <c:pt idx="19">
                  <c:v>8.2506548957323005E-3</c:v>
                </c:pt>
                <c:pt idx="20">
                  <c:v>2.2945714049995999E-2</c:v>
                </c:pt>
                <c:pt idx="21">
                  <c:v>2.9389775451803001E-2</c:v>
                </c:pt>
                <c:pt idx="22">
                  <c:v>9.2809817216220995E-3</c:v>
                </c:pt>
                <c:pt idx="23">
                  <c:v>2.5780504782284001E-2</c:v>
                </c:pt>
                <c:pt idx="24">
                  <c:v>2.2171005480879E-2</c:v>
                </c:pt>
                <c:pt idx="25">
                  <c:v>5.1560743712166998E-3</c:v>
                </c:pt>
                <c:pt idx="26">
                  <c:v>1.0741544685685001E-2</c:v>
                </c:pt>
                <c:pt idx="27">
                  <c:v>5.8432496717469003E-3</c:v>
                </c:pt>
                <c:pt idx="28">
                  <c:v>0.18199441127644</c:v>
                </c:pt>
                <c:pt idx="29">
                  <c:v>2.5775321676015E-3</c:v>
                </c:pt>
                <c:pt idx="30">
                  <c:v>5.6687589540623997E-3</c:v>
                </c:pt>
              </c:numCache>
            </c:numRef>
          </c:val>
          <c:smooth val="0"/>
          <c:extLst>
            <c:ext xmlns:c16="http://schemas.microsoft.com/office/drawing/2014/chart" uri="{C3380CC4-5D6E-409C-BE32-E72D297353CC}">
              <c16:uniqueId val="{00000000-C7EC-4F94-B0B7-D9574E33AD60}"/>
            </c:ext>
          </c:extLst>
        </c:ser>
        <c:dLbls>
          <c:showLegendKey val="0"/>
          <c:showVal val="0"/>
          <c:showCatName val="0"/>
          <c:showSerName val="0"/>
          <c:showPercent val="0"/>
          <c:showBubbleSize val="0"/>
        </c:dLbls>
        <c:smooth val="0"/>
        <c:axId val="353464952"/>
        <c:axId val="353462328"/>
      </c:lineChart>
      <c:dateAx>
        <c:axId val="35346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2328"/>
        <c:crosses val="autoZero"/>
        <c:auto val="1"/>
        <c:lblOffset val="100"/>
        <c:baseTimeUnit val="days"/>
      </c:dateAx>
      <c:valAx>
        <c:axId val="35346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2631</c:v>
                </c:pt>
              </c:numCache>
            </c:numRef>
          </c:val>
          <c:extLst>
            <c:ext xmlns:c16="http://schemas.microsoft.com/office/drawing/2014/chart" uri="{C3380CC4-5D6E-409C-BE32-E72D297353CC}">
              <c16:uniqueId val="{00000000-B662-4897-9899-849958405D3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33</c:v>
                </c:pt>
              </c:numCache>
            </c:numRef>
          </c:val>
          <c:extLst>
            <c:ext xmlns:c16="http://schemas.microsoft.com/office/drawing/2014/chart" uri="{C3380CC4-5D6E-409C-BE32-E72D297353CC}">
              <c16:uniqueId val="{00000001-B662-4897-9899-849958405D3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5</c:v>
                </c:pt>
              </c:numCache>
            </c:numRef>
          </c:val>
          <c:extLst>
            <c:ext xmlns:c16="http://schemas.microsoft.com/office/drawing/2014/chart" uri="{C3380CC4-5D6E-409C-BE32-E72D297353CC}">
              <c16:uniqueId val="{00000002-B662-4897-9899-849958405D3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2</c:v>
                </c:pt>
              </c:numCache>
            </c:numRef>
          </c:val>
          <c:extLst>
            <c:ext xmlns:c16="http://schemas.microsoft.com/office/drawing/2014/chart" uri="{C3380CC4-5D6E-409C-BE32-E72D297353CC}">
              <c16:uniqueId val="{00000003-B662-4897-9899-849958405D3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2</c:v>
                </c:pt>
              </c:numCache>
            </c:numRef>
          </c:val>
          <c:extLst>
            <c:ext xmlns:c16="http://schemas.microsoft.com/office/drawing/2014/chart" uri="{C3380CC4-5D6E-409C-BE32-E72D297353CC}">
              <c16:uniqueId val="{00000004-B662-4897-9899-849958405D3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B662-4897-9899-849958405D3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1027</c:v>
                </c:pt>
              </c:numCache>
            </c:numRef>
          </c:val>
          <c:extLst>
            <c:ext xmlns:c16="http://schemas.microsoft.com/office/drawing/2014/chart" uri="{C3380CC4-5D6E-409C-BE32-E72D297353CC}">
              <c16:uniqueId val="{00000006-B662-4897-9899-849958405D3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566</c:v>
                </c:pt>
              </c:numCache>
            </c:numRef>
          </c:val>
          <c:extLst>
            <c:ext xmlns:c16="http://schemas.microsoft.com/office/drawing/2014/chart" uri="{C3380CC4-5D6E-409C-BE32-E72D297353CC}">
              <c16:uniqueId val="{00000007-B662-4897-9899-849958405D39}"/>
            </c:ext>
          </c:extLst>
        </c:ser>
        <c:dLbls>
          <c:showLegendKey val="0"/>
          <c:showVal val="0"/>
          <c:showCatName val="0"/>
          <c:showSerName val="0"/>
          <c:showPercent val="0"/>
          <c:showBubbleSize val="0"/>
        </c:dLbls>
        <c:gapWidth val="150"/>
        <c:overlap val="100"/>
        <c:axId val="548950776"/>
        <c:axId val="548949464"/>
      </c:barChart>
      <c:catAx>
        <c:axId val="54895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49464"/>
        <c:crosses val="autoZero"/>
        <c:auto val="1"/>
        <c:lblAlgn val="ctr"/>
        <c:lblOffset val="100"/>
        <c:noMultiLvlLbl val="0"/>
      </c:catAx>
      <c:valAx>
        <c:axId val="548949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5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92898</c:v>
                </c:pt>
                <c:pt idx="1">
                  <c:v>93064</c:v>
                </c:pt>
                <c:pt idx="2">
                  <c:v>93240</c:v>
                </c:pt>
                <c:pt idx="3">
                  <c:v>93402</c:v>
                </c:pt>
                <c:pt idx="4">
                  <c:v>93586</c:v>
                </c:pt>
                <c:pt idx="5">
                  <c:v>93871</c:v>
                </c:pt>
                <c:pt idx="6">
                  <c:v>94144</c:v>
                </c:pt>
                <c:pt idx="7">
                  <c:v>94410</c:v>
                </c:pt>
                <c:pt idx="8">
                  <c:v>94622</c:v>
                </c:pt>
                <c:pt idx="9">
                  <c:v>94836</c:v>
                </c:pt>
                <c:pt idx="10">
                  <c:v>95078</c:v>
                </c:pt>
                <c:pt idx="11">
                  <c:v>95282</c:v>
                </c:pt>
                <c:pt idx="12">
                  <c:v>95521</c:v>
                </c:pt>
                <c:pt idx="13">
                  <c:v>95703</c:v>
                </c:pt>
                <c:pt idx="14">
                  <c:v>95864</c:v>
                </c:pt>
                <c:pt idx="15">
                  <c:v>96001</c:v>
                </c:pt>
                <c:pt idx="16">
                  <c:v>96144</c:v>
                </c:pt>
                <c:pt idx="17">
                  <c:v>96618</c:v>
                </c:pt>
                <c:pt idx="18">
                  <c:v>96868</c:v>
                </c:pt>
                <c:pt idx="19">
                  <c:v>97049</c:v>
                </c:pt>
                <c:pt idx="20">
                  <c:v>97231</c:v>
                </c:pt>
                <c:pt idx="21">
                  <c:v>97374</c:v>
                </c:pt>
                <c:pt idx="22">
                  <c:v>97500</c:v>
                </c:pt>
                <c:pt idx="23">
                  <c:v>97785</c:v>
                </c:pt>
                <c:pt idx="24">
                  <c:v>97935</c:v>
                </c:pt>
                <c:pt idx="25">
                  <c:v>98082</c:v>
                </c:pt>
                <c:pt idx="26">
                  <c:v>98206</c:v>
                </c:pt>
                <c:pt idx="27">
                  <c:v>98347</c:v>
                </c:pt>
                <c:pt idx="28">
                  <c:v>98507</c:v>
                </c:pt>
                <c:pt idx="29">
                  <c:v>98658</c:v>
                </c:pt>
                <c:pt idx="30">
                  <c:v>98825</c:v>
                </c:pt>
              </c:numCache>
            </c:numRef>
          </c:val>
          <c:smooth val="0"/>
          <c:extLst>
            <c:ext xmlns:c16="http://schemas.microsoft.com/office/drawing/2014/chart" uri="{C3380CC4-5D6E-409C-BE32-E72D297353CC}">
              <c16:uniqueId val="{00000000-F41B-4173-82C7-AC12D62256EC}"/>
            </c:ext>
          </c:extLst>
        </c:ser>
        <c:dLbls>
          <c:showLegendKey val="0"/>
          <c:showVal val="0"/>
          <c:showCatName val="0"/>
          <c:showSerName val="0"/>
          <c:showPercent val="0"/>
          <c:showBubbleSize val="0"/>
        </c:dLbls>
        <c:smooth val="0"/>
        <c:axId val="561497992"/>
        <c:axId val="561498320"/>
      </c:lineChart>
      <c:dateAx>
        <c:axId val="56149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498320"/>
        <c:crosses val="autoZero"/>
        <c:auto val="1"/>
        <c:lblOffset val="100"/>
        <c:baseTimeUnit val="days"/>
      </c:dateAx>
      <c:valAx>
        <c:axId val="56149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49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1</c:v>
                </c:pt>
                <c:pt idx="2">
                  <c:v>2</c:v>
                </c:pt>
                <c:pt idx="3">
                  <c:v>1</c:v>
                </c:pt>
                <c:pt idx="4">
                  <c:v>1</c:v>
                </c:pt>
                <c:pt idx="5">
                  <c:v>2</c:v>
                </c:pt>
                <c:pt idx="6">
                  <c:v>2</c:v>
                </c:pt>
                <c:pt idx="7">
                  <c:v>2</c:v>
                </c:pt>
                <c:pt idx="8">
                  <c:v>1</c:v>
                </c:pt>
                <c:pt idx="9">
                  <c:v>2</c:v>
                </c:pt>
                <c:pt idx="10">
                  <c:v>1</c:v>
                </c:pt>
                <c:pt idx="11">
                  <c:v>1</c:v>
                </c:pt>
                <c:pt idx="12">
                  <c:v>4</c:v>
                </c:pt>
                <c:pt idx="13">
                  <c:v>2</c:v>
                </c:pt>
                <c:pt idx="14">
                  <c:v>2</c:v>
                </c:pt>
                <c:pt idx="15">
                  <c:v>2</c:v>
                </c:pt>
                <c:pt idx="16">
                  <c:v>3</c:v>
                </c:pt>
                <c:pt idx="17">
                  <c:v>2</c:v>
                </c:pt>
                <c:pt idx="18">
                  <c:v>1</c:v>
                </c:pt>
                <c:pt idx="19">
                  <c:v>1</c:v>
                </c:pt>
                <c:pt idx="20">
                  <c:v>2</c:v>
                </c:pt>
                <c:pt idx="21">
                  <c:v>1</c:v>
                </c:pt>
                <c:pt idx="22">
                  <c:v>1</c:v>
                </c:pt>
                <c:pt idx="23">
                  <c:v>2</c:v>
                </c:pt>
                <c:pt idx="24">
                  <c:v>3</c:v>
                </c:pt>
                <c:pt idx="25">
                  <c:v>2</c:v>
                </c:pt>
                <c:pt idx="26">
                  <c:v>6</c:v>
                </c:pt>
                <c:pt idx="27">
                  <c:v>3</c:v>
                </c:pt>
                <c:pt idx="28">
                  <c:v>2</c:v>
                </c:pt>
                <c:pt idx="29">
                  <c:v>1</c:v>
                </c:pt>
                <c:pt idx="30">
                  <c:v>3</c:v>
                </c:pt>
              </c:numCache>
            </c:numRef>
          </c:val>
          <c:smooth val="0"/>
          <c:extLst>
            <c:ext xmlns:c16="http://schemas.microsoft.com/office/drawing/2014/chart" uri="{C3380CC4-5D6E-409C-BE32-E72D297353CC}">
              <c16:uniqueId val="{00000000-4E4C-40F6-ACF8-27FDBC9F4645}"/>
            </c:ext>
          </c:extLst>
        </c:ser>
        <c:dLbls>
          <c:showLegendKey val="0"/>
          <c:showVal val="0"/>
          <c:showCatName val="0"/>
          <c:showSerName val="0"/>
          <c:showPercent val="0"/>
          <c:showBubbleSize val="0"/>
        </c:dLbls>
        <c:smooth val="0"/>
        <c:axId val="592619304"/>
        <c:axId val="592614712"/>
      </c:lineChart>
      <c:dateAx>
        <c:axId val="59261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614712"/>
        <c:crosses val="autoZero"/>
        <c:auto val="1"/>
        <c:lblOffset val="100"/>
        <c:baseTimeUnit val="days"/>
      </c:dateAx>
      <c:valAx>
        <c:axId val="59261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61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177</c:v>
                </c:pt>
                <c:pt idx="1">
                  <c:v>73</c:v>
                </c:pt>
                <c:pt idx="2">
                  <c:v>12714</c:v>
                </c:pt>
                <c:pt idx="3">
                  <c:v>193</c:v>
                </c:pt>
                <c:pt idx="4">
                  <c:v>251</c:v>
                </c:pt>
                <c:pt idx="5">
                  <c:v>3635</c:v>
                </c:pt>
                <c:pt idx="6">
                  <c:v>171</c:v>
                </c:pt>
                <c:pt idx="7">
                  <c:v>115</c:v>
                </c:pt>
                <c:pt idx="8">
                  <c:v>164</c:v>
                </c:pt>
                <c:pt idx="9">
                  <c:v>116</c:v>
                </c:pt>
                <c:pt idx="10">
                  <c:v>118</c:v>
                </c:pt>
                <c:pt idx="11">
                  <c:v>173</c:v>
                </c:pt>
                <c:pt idx="12">
                  <c:v>182</c:v>
                </c:pt>
                <c:pt idx="13">
                  <c:v>111</c:v>
                </c:pt>
                <c:pt idx="14">
                  <c:v>117</c:v>
                </c:pt>
                <c:pt idx="15">
                  <c:v>101</c:v>
                </c:pt>
                <c:pt idx="16">
                  <c:v>1050</c:v>
                </c:pt>
                <c:pt idx="17">
                  <c:v>118</c:v>
                </c:pt>
                <c:pt idx="18">
                  <c:v>161</c:v>
                </c:pt>
                <c:pt idx="19">
                  <c:v>119</c:v>
                </c:pt>
                <c:pt idx="20">
                  <c:v>147</c:v>
                </c:pt>
                <c:pt idx="21">
                  <c:v>162</c:v>
                </c:pt>
                <c:pt idx="22">
                  <c:v>222</c:v>
                </c:pt>
                <c:pt idx="23">
                  <c:v>165</c:v>
                </c:pt>
                <c:pt idx="24">
                  <c:v>115</c:v>
                </c:pt>
                <c:pt idx="25">
                  <c:v>85</c:v>
                </c:pt>
                <c:pt idx="26">
                  <c:v>83</c:v>
                </c:pt>
                <c:pt idx="27">
                  <c:v>123</c:v>
                </c:pt>
                <c:pt idx="28">
                  <c:v>71</c:v>
                </c:pt>
                <c:pt idx="29">
                  <c:v>90</c:v>
                </c:pt>
                <c:pt idx="30">
                  <c:v>92</c:v>
                </c:pt>
              </c:numCache>
            </c:numRef>
          </c:val>
          <c:smooth val="0"/>
          <c:extLst>
            <c:ext xmlns:c16="http://schemas.microsoft.com/office/drawing/2014/chart" uri="{C3380CC4-5D6E-409C-BE32-E72D297353CC}">
              <c16:uniqueId val="{00000000-1CFA-45EF-B2E5-D8CBA2C4A551}"/>
            </c:ext>
          </c:extLst>
        </c:ser>
        <c:dLbls>
          <c:showLegendKey val="0"/>
          <c:showVal val="0"/>
          <c:showCatName val="0"/>
          <c:showSerName val="0"/>
          <c:showPercent val="0"/>
          <c:showBubbleSize val="0"/>
        </c:dLbls>
        <c:smooth val="0"/>
        <c:axId val="592615696"/>
        <c:axId val="592623568"/>
      </c:lineChart>
      <c:dateAx>
        <c:axId val="59261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623568"/>
        <c:crosses val="autoZero"/>
        <c:auto val="1"/>
        <c:lblOffset val="100"/>
        <c:baseTimeUnit val="days"/>
      </c:dateAx>
      <c:valAx>
        <c:axId val="59262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61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14</c:v>
                </c:pt>
              </c:numCache>
            </c:numRef>
          </c:val>
          <c:extLst>
            <c:ext xmlns:c16="http://schemas.microsoft.com/office/drawing/2014/chart" uri="{C3380CC4-5D6E-409C-BE32-E72D297353CC}">
              <c16:uniqueId val="{00000000-2A6A-476E-9989-2D5BA8FBBC4E}"/>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36</c:v>
                </c:pt>
              </c:numCache>
            </c:numRef>
          </c:val>
          <c:extLst>
            <c:ext xmlns:c16="http://schemas.microsoft.com/office/drawing/2014/chart" uri="{C3380CC4-5D6E-409C-BE32-E72D297353CC}">
              <c16:uniqueId val="{00000001-2A6A-476E-9989-2D5BA8FBBC4E}"/>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11</c:v>
                </c:pt>
              </c:numCache>
            </c:numRef>
          </c:val>
          <c:extLst>
            <c:ext xmlns:c16="http://schemas.microsoft.com/office/drawing/2014/chart" uri="{C3380CC4-5D6E-409C-BE32-E72D297353CC}">
              <c16:uniqueId val="{00000002-2A6A-476E-9989-2D5BA8FBBC4E}"/>
            </c:ext>
          </c:extLst>
        </c:ser>
        <c:dLbls>
          <c:showLegendKey val="0"/>
          <c:showVal val="0"/>
          <c:showCatName val="0"/>
          <c:showSerName val="0"/>
          <c:showPercent val="0"/>
          <c:showBubbleSize val="0"/>
        </c:dLbls>
        <c:gapWidth val="150"/>
        <c:overlap val="100"/>
        <c:axId val="633053232"/>
        <c:axId val="633060776"/>
      </c:barChart>
      <c:catAx>
        <c:axId val="63305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60776"/>
        <c:crosses val="autoZero"/>
        <c:auto val="1"/>
        <c:lblAlgn val="ctr"/>
        <c:lblOffset val="100"/>
        <c:noMultiLvlLbl val="0"/>
      </c:catAx>
      <c:valAx>
        <c:axId val="633060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5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157</c:v>
                </c:pt>
                <c:pt idx="1">
                  <c:v>166</c:v>
                </c:pt>
                <c:pt idx="2">
                  <c:v>176</c:v>
                </c:pt>
                <c:pt idx="3">
                  <c:v>162</c:v>
                </c:pt>
                <c:pt idx="4">
                  <c:v>184</c:v>
                </c:pt>
                <c:pt idx="5">
                  <c:v>285</c:v>
                </c:pt>
                <c:pt idx="6">
                  <c:v>273</c:v>
                </c:pt>
                <c:pt idx="7">
                  <c:v>266</c:v>
                </c:pt>
                <c:pt idx="8">
                  <c:v>212</c:v>
                </c:pt>
                <c:pt idx="9">
                  <c:v>214</c:v>
                </c:pt>
                <c:pt idx="10">
                  <c:v>242</c:v>
                </c:pt>
                <c:pt idx="11">
                  <c:v>204</c:v>
                </c:pt>
                <c:pt idx="12">
                  <c:v>239</c:v>
                </c:pt>
                <c:pt idx="13">
                  <c:v>182</c:v>
                </c:pt>
                <c:pt idx="14">
                  <c:v>161</c:v>
                </c:pt>
                <c:pt idx="15">
                  <c:v>137</c:v>
                </c:pt>
                <c:pt idx="16">
                  <c:v>143</c:v>
                </c:pt>
                <c:pt idx="17">
                  <c:v>474</c:v>
                </c:pt>
                <c:pt idx="18">
                  <c:v>250</c:v>
                </c:pt>
                <c:pt idx="19">
                  <c:v>181</c:v>
                </c:pt>
                <c:pt idx="20">
                  <c:v>182</c:v>
                </c:pt>
                <c:pt idx="21">
                  <c:v>143</c:v>
                </c:pt>
                <c:pt idx="22">
                  <c:v>126</c:v>
                </c:pt>
                <c:pt idx="23">
                  <c:v>285</c:v>
                </c:pt>
                <c:pt idx="24">
                  <c:v>150</c:v>
                </c:pt>
                <c:pt idx="25">
                  <c:v>147</c:v>
                </c:pt>
                <c:pt idx="26">
                  <c:v>124</c:v>
                </c:pt>
                <c:pt idx="27">
                  <c:v>141</c:v>
                </c:pt>
                <c:pt idx="28">
                  <c:v>160</c:v>
                </c:pt>
                <c:pt idx="29">
                  <c:v>151</c:v>
                </c:pt>
                <c:pt idx="30">
                  <c:v>167</c:v>
                </c:pt>
              </c:numCache>
            </c:numRef>
          </c:val>
          <c:smooth val="0"/>
          <c:extLst>
            <c:ext xmlns:c16="http://schemas.microsoft.com/office/drawing/2014/chart" uri="{C3380CC4-5D6E-409C-BE32-E72D297353CC}">
              <c16:uniqueId val="{00000000-A31F-4150-9F51-E8BF9E14FB3A}"/>
            </c:ext>
          </c:extLst>
        </c:ser>
        <c:dLbls>
          <c:showLegendKey val="0"/>
          <c:showVal val="0"/>
          <c:showCatName val="0"/>
          <c:showSerName val="0"/>
          <c:showPercent val="0"/>
          <c:showBubbleSize val="0"/>
        </c:dLbls>
        <c:smooth val="0"/>
        <c:axId val="633058480"/>
        <c:axId val="633059136"/>
      </c:lineChart>
      <c:dateAx>
        <c:axId val="63305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59136"/>
        <c:crosses val="autoZero"/>
        <c:auto val="1"/>
        <c:lblOffset val="100"/>
        <c:baseTimeUnit val="days"/>
      </c:dateAx>
      <c:valAx>
        <c:axId val="63305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5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34230</c:v>
                </c:pt>
              </c:numCache>
            </c:numRef>
          </c:val>
          <c:extLst>
            <c:ext xmlns:c16="http://schemas.microsoft.com/office/drawing/2014/chart" uri="{C3380CC4-5D6E-409C-BE32-E72D297353CC}">
              <c16:uniqueId val="{00000000-A26E-4193-902F-CBBB497D9FA1}"/>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8561</c:v>
                </c:pt>
              </c:numCache>
            </c:numRef>
          </c:val>
          <c:extLst>
            <c:ext xmlns:c16="http://schemas.microsoft.com/office/drawing/2014/chart" uri="{C3380CC4-5D6E-409C-BE32-E72D297353CC}">
              <c16:uniqueId val="{00000001-A26E-4193-902F-CBBB497D9FA1}"/>
            </c:ext>
          </c:extLst>
        </c:ser>
        <c:dLbls>
          <c:showLegendKey val="0"/>
          <c:showVal val="0"/>
          <c:showCatName val="0"/>
          <c:showSerName val="0"/>
          <c:showPercent val="0"/>
          <c:showBubbleSize val="0"/>
        </c:dLbls>
        <c:gapWidth val="150"/>
        <c:overlap val="100"/>
        <c:axId val="633058152"/>
        <c:axId val="633059792"/>
      </c:barChart>
      <c:catAx>
        <c:axId val="63305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59792"/>
        <c:crosses val="autoZero"/>
        <c:auto val="1"/>
        <c:lblAlgn val="ctr"/>
        <c:lblOffset val="100"/>
        <c:noMultiLvlLbl val="0"/>
      </c:catAx>
      <c:valAx>
        <c:axId val="633059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5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42791</c:v>
                </c:pt>
              </c:numCache>
            </c:numRef>
          </c:val>
          <c:extLst>
            <c:ext xmlns:c16="http://schemas.microsoft.com/office/drawing/2014/chart" uri="{C3380CC4-5D6E-409C-BE32-E72D297353CC}">
              <c16:uniqueId val="{00000000-D8D5-4E21-A06C-6DADB6B868CA}"/>
            </c:ext>
          </c:extLst>
        </c:ser>
        <c:dLbls>
          <c:showLegendKey val="0"/>
          <c:showVal val="0"/>
          <c:showCatName val="0"/>
          <c:showSerName val="0"/>
          <c:showPercent val="0"/>
          <c:showBubbleSize val="0"/>
        </c:dLbls>
        <c:gapWidth val="219"/>
        <c:overlap val="-27"/>
        <c:axId val="633074552"/>
        <c:axId val="633073896"/>
      </c:barChart>
      <c:catAx>
        <c:axId val="63307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73896"/>
        <c:crosses val="autoZero"/>
        <c:auto val="1"/>
        <c:lblAlgn val="ctr"/>
        <c:lblOffset val="100"/>
        <c:noMultiLvlLbl val="0"/>
      </c:catAx>
      <c:valAx>
        <c:axId val="63307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7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8FB8C-5B78-4F80-BA9B-9D41BA036860}"/>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44328D12-6FE8-4692-A17F-06F4BFD50B42}"/>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215181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231C-5ABA-4D05-B063-FC4C0C0BC541}"/>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9AC5783C-B53C-4C5F-A5EF-030EDE1C0466}"/>
              </a:ext>
            </a:extLst>
          </p:cNvPr>
          <p:cNvGraphicFramePr>
            <a:graphicFrameLocks noGrp="1"/>
          </p:cNvGraphicFramePr>
          <p:nvPr>
            <p:ph type="tbl" sz="quarter" idx="13"/>
            <p:extLst>
              <p:ext uri="{D42A27DB-BD31-4B8C-83A1-F6EECF244321}">
                <p14:modId xmlns:p14="http://schemas.microsoft.com/office/powerpoint/2010/main" val="1677548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58530079"/>
                    </a:ext>
                  </a:extLst>
                </a:gridCol>
                <a:gridCol w="493776">
                  <a:extLst>
                    <a:ext uri="{9D8B030D-6E8A-4147-A177-3AD203B41FA5}">
                      <a16:colId xmlns:a16="http://schemas.microsoft.com/office/drawing/2014/main" val="3620275052"/>
                    </a:ext>
                  </a:extLst>
                </a:gridCol>
                <a:gridCol w="493776">
                  <a:extLst>
                    <a:ext uri="{9D8B030D-6E8A-4147-A177-3AD203B41FA5}">
                      <a16:colId xmlns:a16="http://schemas.microsoft.com/office/drawing/2014/main" val="1787692686"/>
                    </a:ext>
                  </a:extLst>
                </a:gridCol>
                <a:gridCol w="493776">
                  <a:extLst>
                    <a:ext uri="{9D8B030D-6E8A-4147-A177-3AD203B41FA5}">
                      <a16:colId xmlns:a16="http://schemas.microsoft.com/office/drawing/2014/main" val="1349431690"/>
                    </a:ext>
                  </a:extLst>
                </a:gridCol>
                <a:gridCol w="493776">
                  <a:extLst>
                    <a:ext uri="{9D8B030D-6E8A-4147-A177-3AD203B41FA5}">
                      <a16:colId xmlns:a16="http://schemas.microsoft.com/office/drawing/2014/main" val="4090837230"/>
                    </a:ext>
                  </a:extLst>
                </a:gridCol>
                <a:gridCol w="493776">
                  <a:extLst>
                    <a:ext uri="{9D8B030D-6E8A-4147-A177-3AD203B41FA5}">
                      <a16:colId xmlns:a16="http://schemas.microsoft.com/office/drawing/2014/main" val="3399396166"/>
                    </a:ext>
                  </a:extLst>
                </a:gridCol>
                <a:gridCol w="493776">
                  <a:extLst>
                    <a:ext uri="{9D8B030D-6E8A-4147-A177-3AD203B41FA5}">
                      <a16:colId xmlns:a16="http://schemas.microsoft.com/office/drawing/2014/main" val="2393311120"/>
                    </a:ext>
                  </a:extLst>
                </a:gridCol>
                <a:gridCol w="493776">
                  <a:extLst>
                    <a:ext uri="{9D8B030D-6E8A-4147-A177-3AD203B41FA5}">
                      <a16:colId xmlns:a16="http://schemas.microsoft.com/office/drawing/2014/main" val="1874709454"/>
                    </a:ext>
                  </a:extLst>
                </a:gridCol>
                <a:gridCol w="493776">
                  <a:extLst>
                    <a:ext uri="{9D8B030D-6E8A-4147-A177-3AD203B41FA5}">
                      <a16:colId xmlns:a16="http://schemas.microsoft.com/office/drawing/2014/main" val="1250331906"/>
                    </a:ext>
                  </a:extLst>
                </a:gridCol>
                <a:gridCol w="493776">
                  <a:extLst>
                    <a:ext uri="{9D8B030D-6E8A-4147-A177-3AD203B41FA5}">
                      <a16:colId xmlns:a16="http://schemas.microsoft.com/office/drawing/2014/main" val="1772358299"/>
                    </a:ext>
                  </a:extLst>
                </a:gridCol>
                <a:gridCol w="493776">
                  <a:extLst>
                    <a:ext uri="{9D8B030D-6E8A-4147-A177-3AD203B41FA5}">
                      <a16:colId xmlns:a16="http://schemas.microsoft.com/office/drawing/2014/main" val="4222095316"/>
                    </a:ext>
                  </a:extLst>
                </a:gridCol>
                <a:gridCol w="493776">
                  <a:extLst>
                    <a:ext uri="{9D8B030D-6E8A-4147-A177-3AD203B41FA5}">
                      <a16:colId xmlns:a16="http://schemas.microsoft.com/office/drawing/2014/main" val="2729499004"/>
                    </a:ext>
                  </a:extLst>
                </a:gridCol>
                <a:gridCol w="493776">
                  <a:extLst>
                    <a:ext uri="{9D8B030D-6E8A-4147-A177-3AD203B41FA5}">
                      <a16:colId xmlns:a16="http://schemas.microsoft.com/office/drawing/2014/main" val="4082788032"/>
                    </a:ext>
                  </a:extLst>
                </a:gridCol>
                <a:gridCol w="493776">
                  <a:extLst>
                    <a:ext uri="{9D8B030D-6E8A-4147-A177-3AD203B41FA5}">
                      <a16:colId xmlns:a16="http://schemas.microsoft.com/office/drawing/2014/main" val="25768084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53020657"/>
                  </a:ext>
                </a:extLst>
              </a:tr>
              <a:tr h="370840">
                <a:tc>
                  <a:txBody>
                    <a:bodyPr/>
                    <a:lstStyle/>
                    <a:p>
                      <a:r>
                        <a:rPr lang="en-US" sz="1000"/>
                        <a:t>@AldawaaCare</a:t>
                      </a:r>
                    </a:p>
                  </a:txBody>
                  <a:tcPr/>
                </a:tc>
                <a:tc>
                  <a:txBody>
                    <a:bodyPr/>
                    <a:lstStyle/>
                    <a:p>
                      <a:r>
                        <a:rPr lang="en-US" sz="1000"/>
                        <a:t>154970</a:t>
                      </a:r>
                    </a:p>
                  </a:txBody>
                  <a:tcPr/>
                </a:tc>
                <a:tc>
                  <a:txBody>
                    <a:bodyPr/>
                    <a:lstStyle/>
                    <a:p>
                      <a:r>
                        <a:rPr lang="en-US" sz="1000"/>
                        <a:t>1554</a:t>
                      </a:r>
                    </a:p>
                  </a:txBody>
                  <a:tcPr/>
                </a:tc>
                <a:tc>
                  <a:txBody>
                    <a:bodyPr/>
                    <a:lstStyle/>
                    <a:p>
                      <a:r>
                        <a:rPr lang="en-US" sz="1000"/>
                        <a:t>174</a:t>
                      </a:r>
                    </a:p>
                  </a:txBody>
                  <a:tcPr/>
                </a:tc>
                <a:tc>
                  <a:txBody>
                    <a:bodyPr/>
                    <a:lstStyle/>
                    <a:p>
                      <a:r>
                        <a:rPr lang="en-US" sz="1000"/>
                        <a:t>69</a:t>
                      </a:r>
                    </a:p>
                  </a:txBody>
                  <a:tcPr/>
                </a:tc>
                <a:tc>
                  <a:txBody>
                    <a:bodyPr/>
                    <a:lstStyle/>
                    <a:p>
                      <a:r>
                        <a:rPr lang="en-US" sz="1000"/>
                        <a:t>7</a:t>
                      </a:r>
                    </a:p>
                  </a:txBody>
                  <a:tcPr/>
                </a:tc>
                <a:tc>
                  <a:txBody>
                    <a:bodyPr/>
                    <a:lstStyle/>
                    <a:p>
                      <a:r>
                        <a:rPr lang="en-US" sz="1000"/>
                        <a:t>98</a:t>
                      </a:r>
                    </a:p>
                  </a:txBody>
                  <a:tcPr/>
                </a:tc>
                <a:tc>
                  <a:txBody>
                    <a:bodyPr/>
                    <a:lstStyle/>
                    <a:p>
                      <a:r>
                        <a:rPr lang="en-US" sz="1000"/>
                        <a:t>4127</a:t>
                      </a:r>
                    </a:p>
                  </a:txBody>
                  <a:tcPr/>
                </a:tc>
                <a:tc>
                  <a:txBody>
                    <a:bodyPr/>
                    <a:lstStyle/>
                    <a:p>
                      <a:r>
                        <a:rPr lang="en-US" sz="1000"/>
                        <a:t>3420</a:t>
                      </a:r>
                    </a:p>
                  </a:txBody>
                  <a:tcPr/>
                </a:tc>
                <a:tc>
                  <a:txBody>
                    <a:bodyPr/>
                    <a:lstStyle/>
                    <a:p>
                      <a:r>
                        <a:rPr lang="en-US" sz="1000"/>
                        <a:t>1828</a:t>
                      </a:r>
                    </a:p>
                  </a:txBody>
                  <a:tcPr/>
                </a:tc>
                <a:tc>
                  <a:txBody>
                    <a:bodyPr/>
                    <a:lstStyle/>
                    <a:p>
                      <a:r>
                        <a:rPr lang="en-US" sz="1000"/>
                        <a:t>2455</a:t>
                      </a:r>
                    </a:p>
                  </a:txBody>
                  <a:tcPr/>
                </a:tc>
                <a:tc>
                  <a:txBody>
                    <a:bodyPr/>
                    <a:lstStyle/>
                    <a:p>
                      <a:r>
                        <a:rPr lang="en-US" sz="1000"/>
                        <a:t>4013</a:t>
                      </a:r>
                    </a:p>
                  </a:txBody>
                  <a:tcPr/>
                </a:tc>
                <a:tc>
                  <a:txBody>
                    <a:bodyPr/>
                    <a:lstStyle/>
                    <a:p>
                      <a:r>
                        <a:rPr lang="en-US" sz="1000"/>
                        <a:t>0.0724 %</a:t>
                      </a:r>
                    </a:p>
                  </a:txBody>
                  <a:tcPr/>
                </a:tc>
                <a:tc>
                  <a:txBody>
                    <a:bodyPr/>
                    <a:lstStyle/>
                    <a:p>
                      <a:r>
                        <a:rPr lang="en-US" sz="1000"/>
                        <a:t>40.7 %</a:t>
                      </a:r>
                    </a:p>
                  </a:txBody>
                  <a:tcPr/>
                </a:tc>
                <a:extLst>
                  <a:ext uri="{0D108BD9-81ED-4DB2-BD59-A6C34878D82A}">
                    <a16:rowId xmlns:a16="http://schemas.microsoft.com/office/drawing/2014/main" val="3344305474"/>
                  </a:ext>
                </a:extLst>
              </a:tr>
            </a:tbl>
          </a:graphicData>
        </a:graphic>
      </p:graphicFrame>
      <p:sp>
        <p:nvSpPr>
          <p:cNvPr id="4" name="Text Placeholder 3">
            <a:extLst>
              <a:ext uri="{FF2B5EF4-FFF2-40B4-BE49-F238E27FC236}">
                <a16:creationId xmlns:a16="http://schemas.microsoft.com/office/drawing/2014/main" id="{649DA91A-0B82-4810-B4E2-124CA01C781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82743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48A64-095E-4248-85D8-F82479234CA9}"/>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5177FC8F-0B04-49D8-87FE-0015CFD2B931}"/>
              </a:ext>
            </a:extLst>
          </p:cNvPr>
          <p:cNvGraphicFramePr>
            <a:graphicFrameLocks noGrp="1"/>
          </p:cNvGraphicFramePr>
          <p:nvPr>
            <p:ph type="chart" sz="quarter" idx="13"/>
            <p:extLst>
              <p:ext uri="{D42A27DB-BD31-4B8C-83A1-F6EECF244321}">
                <p14:modId xmlns:p14="http://schemas.microsoft.com/office/powerpoint/2010/main" val="4010092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F389A-9429-4CF2-8175-BCB0FBDF3F8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C9A46D4-EE0F-4D71-9642-30ACA6D4FF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46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6C63-E031-49D8-B0A0-36D13CA442B0}"/>
              </a:ext>
            </a:extLst>
          </p:cNvPr>
          <p:cNvSpPr>
            <a:spLocks noGrp="1"/>
          </p:cNvSpPr>
          <p:nvPr>
            <p:ph type="title"/>
          </p:nvPr>
        </p:nvSpPr>
        <p:spPr/>
        <p:txBody>
          <a:bodyPr/>
          <a:lstStyle/>
          <a:p>
            <a:r>
              <a:rPr lang="en-US"/>
              <a:t>Twitter Own and Retweeted Tweets Table | AlDawaa - 1 of 6</a:t>
            </a:r>
          </a:p>
        </p:txBody>
      </p:sp>
      <p:graphicFrame>
        <p:nvGraphicFramePr>
          <p:cNvPr id="5" name="Table Placeholder 4">
            <a:extLst>
              <a:ext uri="{FF2B5EF4-FFF2-40B4-BE49-F238E27FC236}">
                <a16:creationId xmlns:a16="http://schemas.microsoft.com/office/drawing/2014/main" id="{456141C8-2D8B-4004-8540-20176D44CCC8}"/>
              </a:ext>
            </a:extLst>
          </p:cNvPr>
          <p:cNvGraphicFramePr>
            <a:graphicFrameLocks noGrp="1"/>
          </p:cNvGraphicFramePr>
          <p:nvPr>
            <p:ph type="tbl" sz="quarter" idx="13"/>
            <p:extLst>
              <p:ext uri="{D42A27DB-BD31-4B8C-83A1-F6EECF244321}">
                <p14:modId xmlns:p14="http://schemas.microsoft.com/office/powerpoint/2010/main" val="3691981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7577795"/>
                    </a:ext>
                  </a:extLst>
                </a:gridCol>
                <a:gridCol w="822960">
                  <a:extLst>
                    <a:ext uri="{9D8B030D-6E8A-4147-A177-3AD203B41FA5}">
                      <a16:colId xmlns:a16="http://schemas.microsoft.com/office/drawing/2014/main" val="2808447607"/>
                    </a:ext>
                  </a:extLst>
                </a:gridCol>
                <a:gridCol w="822960">
                  <a:extLst>
                    <a:ext uri="{9D8B030D-6E8A-4147-A177-3AD203B41FA5}">
                      <a16:colId xmlns:a16="http://schemas.microsoft.com/office/drawing/2014/main" val="2423402915"/>
                    </a:ext>
                  </a:extLst>
                </a:gridCol>
                <a:gridCol w="822960">
                  <a:extLst>
                    <a:ext uri="{9D8B030D-6E8A-4147-A177-3AD203B41FA5}">
                      <a16:colId xmlns:a16="http://schemas.microsoft.com/office/drawing/2014/main" val="2688908515"/>
                    </a:ext>
                  </a:extLst>
                </a:gridCol>
                <a:gridCol w="822960">
                  <a:extLst>
                    <a:ext uri="{9D8B030D-6E8A-4147-A177-3AD203B41FA5}">
                      <a16:colId xmlns:a16="http://schemas.microsoft.com/office/drawing/2014/main" val="2715953959"/>
                    </a:ext>
                  </a:extLst>
                </a:gridCol>
                <a:gridCol w="822960">
                  <a:extLst>
                    <a:ext uri="{9D8B030D-6E8A-4147-A177-3AD203B41FA5}">
                      <a16:colId xmlns:a16="http://schemas.microsoft.com/office/drawing/2014/main" val="4273043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1107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يقدم المجموعة المثالية لشعر ناعم وأملس
كيراتين ثيرابي آمن لشعرك, مناسب لجميع أنواع الشعر ويدوم إلى 3 شهور </a:t>
                      </a:r>
                      <a:r>
                        <a:rPr kumimoji="0" lang="en-US" sz="1000" b="0" i="0" u="none" strike="noStrike" kern="1200" cap="none" spc="0" normalizeH="0" baseline="0" noProof="0">
                          <a:ln>
                            <a:noFill/>
                          </a:ln>
                          <a:solidFill>
                            <a:prstClr val="black"/>
                          </a:solidFill>
                          <a:effectLst/>
                          <a:uLnTx/>
                          <a:uFillTx/>
                          <a:latin typeface="+mn-lt"/>
                          <a:ea typeface="+mn-ea"/>
                          <a:cs typeface="+mn-cs"/>
                        </a:rPr>
                        <a:t>🌷💁🏻‍♀ https://t.co/SsvULzMYQK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51464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11:20:50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أثناء #رمضان, المجهود المستمر ممكن أن يؤثر على صحة شعرك
ننصحك باستخدام أقنعة لتغذية الشعر مثل قناع السكر البني وقناع الموز مع الأفوكادو. 
بريكسيونا لشعر قوي وصحي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https://t.co/ls3hRN8E7W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141041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09:31:40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https://t.co/Ps4qxDXroE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345839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16:47:36 </a:t>
                      </a:r>
                      <a:r>
                        <a:rPr kumimoji="0" lang="en-US" sz="1000" b="0" i="0" u="none" strike="noStrike" kern="1200" cap="none" spc="0" normalizeH="0" baseline="0" noProof="0">
                          <a:ln>
                            <a:noFill/>
                          </a:ln>
                          <a:solidFill>
                            <a:prstClr val="black"/>
                          </a:solidFill>
                          <a:effectLst/>
                          <a:uLnTx/>
                          <a:uFillTx/>
                          <a:latin typeface="+mn-lt"/>
                          <a:ea typeface="+mn-ea"/>
                          <a:cs typeface="+mn-cs"/>
                        </a:rPr>
                        <a:t>
  RT @al_jazirah: </a:t>
                      </a:r>
                      <a:r>
                        <a:rPr kumimoji="0" lang="ar-AE" sz="1000" b="0" i="0" u="none" strike="noStrike" kern="1200" cap="none" spc="0" normalizeH="0" baseline="0" noProof="0">
                          <a:ln>
                            <a:noFill/>
                          </a:ln>
                          <a:solidFill>
                            <a:prstClr val="black"/>
                          </a:solidFill>
                          <a:effectLst/>
                          <a:uLnTx/>
                          <a:uFillTx/>
                          <a:latin typeface="+mn-lt"/>
                          <a:ea typeface="+mn-ea"/>
                          <a:cs typeface="+mn-cs"/>
                        </a:rPr>
                        <a:t>عمل #الشرقية وشركة الدواء توقعان اتفاقية لتوظيف 400 صيدلي </a:t>
                      </a:r>
                      <a:r>
                        <a:rPr kumimoji="0" lang="en-US" sz="1000" b="0" i="0" u="none" strike="noStrike" kern="1200" cap="none" spc="0" normalizeH="0" baseline="0" noProof="0">
                          <a:ln>
                            <a:noFill/>
                          </a:ln>
                          <a:solidFill>
                            <a:prstClr val="black"/>
                          </a:solidFill>
                          <a:effectLst/>
                          <a:uLnTx/>
                          <a:uFillTx/>
                          <a:latin typeface="+mn-lt"/>
                          <a:ea typeface="+mn-ea"/>
                          <a:cs typeface="+mn-cs"/>
                        </a:rPr>
                        <a:t>https://t.co/yylAVo9H4k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https://t.co/3HRo6l8qTR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8307608"/>
                  </a:ext>
                </a:extLst>
              </a:tr>
            </a:tbl>
          </a:graphicData>
        </a:graphic>
      </p:graphicFrame>
      <p:sp>
        <p:nvSpPr>
          <p:cNvPr id="4" name="Text Placeholder 3">
            <a:extLst>
              <a:ext uri="{FF2B5EF4-FFF2-40B4-BE49-F238E27FC236}">
                <a16:creationId xmlns:a16="http://schemas.microsoft.com/office/drawing/2014/main" id="{FC03A108-7F74-4BC1-BDC6-B0795B18179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1826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7683-9884-4CFA-A348-BF354A9869A4}"/>
              </a:ext>
            </a:extLst>
          </p:cNvPr>
          <p:cNvSpPr>
            <a:spLocks noGrp="1"/>
          </p:cNvSpPr>
          <p:nvPr>
            <p:ph type="title"/>
          </p:nvPr>
        </p:nvSpPr>
        <p:spPr/>
        <p:txBody>
          <a:bodyPr/>
          <a:lstStyle/>
          <a:p>
            <a:r>
              <a:rPr lang="en-US"/>
              <a:t>Twitter Own and Retweeted Tweets Table | AlDawaa - 2 of 6</a:t>
            </a:r>
          </a:p>
        </p:txBody>
      </p:sp>
      <p:graphicFrame>
        <p:nvGraphicFramePr>
          <p:cNvPr id="5" name="Table Placeholder 4">
            <a:extLst>
              <a:ext uri="{FF2B5EF4-FFF2-40B4-BE49-F238E27FC236}">
                <a16:creationId xmlns:a16="http://schemas.microsoft.com/office/drawing/2014/main" id="{68B88469-93F2-4BA9-8EC7-B922086789E2}"/>
              </a:ext>
            </a:extLst>
          </p:cNvPr>
          <p:cNvGraphicFramePr>
            <a:graphicFrameLocks noGrp="1"/>
          </p:cNvGraphicFramePr>
          <p:nvPr>
            <p:ph type="tbl" sz="quarter" idx="13"/>
            <p:extLst>
              <p:ext uri="{D42A27DB-BD31-4B8C-83A1-F6EECF244321}">
                <p14:modId xmlns:p14="http://schemas.microsoft.com/office/powerpoint/2010/main" val="1808535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3356150"/>
                    </a:ext>
                  </a:extLst>
                </a:gridCol>
                <a:gridCol w="822960">
                  <a:extLst>
                    <a:ext uri="{9D8B030D-6E8A-4147-A177-3AD203B41FA5}">
                      <a16:colId xmlns:a16="http://schemas.microsoft.com/office/drawing/2014/main" val="20899722"/>
                    </a:ext>
                  </a:extLst>
                </a:gridCol>
                <a:gridCol w="822960">
                  <a:extLst>
                    <a:ext uri="{9D8B030D-6E8A-4147-A177-3AD203B41FA5}">
                      <a16:colId xmlns:a16="http://schemas.microsoft.com/office/drawing/2014/main" val="141756641"/>
                    </a:ext>
                  </a:extLst>
                </a:gridCol>
                <a:gridCol w="822960">
                  <a:extLst>
                    <a:ext uri="{9D8B030D-6E8A-4147-A177-3AD203B41FA5}">
                      <a16:colId xmlns:a16="http://schemas.microsoft.com/office/drawing/2014/main" val="1168912725"/>
                    </a:ext>
                  </a:extLst>
                </a:gridCol>
                <a:gridCol w="822960">
                  <a:extLst>
                    <a:ext uri="{9D8B030D-6E8A-4147-A177-3AD203B41FA5}">
                      <a16:colId xmlns:a16="http://schemas.microsoft.com/office/drawing/2014/main" val="4095171758"/>
                    </a:ext>
                  </a:extLst>
                </a:gridCol>
                <a:gridCol w="822960">
                  <a:extLst>
                    <a:ext uri="{9D8B030D-6E8A-4147-A177-3AD203B41FA5}">
                      <a16:colId xmlns:a16="http://schemas.microsoft.com/office/drawing/2014/main" val="236301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75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15:22:59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توقيع مذكرة تفاهم بين وزارة العمل والتنمية الاجتماعية وصيدليات #الدواء لإطلاق المرحلة الثانية لتوطين 400 صيدلي وصيدلانية خلال العامين القادم وشهد التوقيع صاحب السمو الملكي الأمير سعود بن نايف واثنى سموه على دور #الدواء في استِقطاب الكفاءات الوطنيّة والاشراف على تطويرها </a:t>
                      </a:r>
                      <a:r>
                        <a:rPr kumimoji="0" lang="en-US" sz="1000" b="0" i="0" u="none" strike="noStrike" kern="1200" cap="none" spc="0" normalizeH="0" baseline="0" noProof="0">
                          <a:ln>
                            <a:noFill/>
                          </a:ln>
                          <a:solidFill>
                            <a:prstClr val="black"/>
                          </a:solidFill>
                          <a:effectLst/>
                          <a:uLnTx/>
                          <a:uFillTx/>
                          <a:latin typeface="+mn-lt"/>
                          <a:ea typeface="+mn-ea"/>
                          <a:cs typeface="+mn-cs"/>
                        </a:rPr>
                        <a:t>https://t.co/bwVVGgKgvs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extLst>
                  <a:ext uri="{0D108BD9-81ED-4DB2-BD59-A6C34878D82A}">
                    <a16:rowId xmlns:a16="http://schemas.microsoft.com/office/drawing/2014/main" val="208258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14:00:57 </a:t>
                      </a:r>
                      <a:r>
                        <a:rPr kumimoji="0" lang="en-US" sz="1000" b="0" i="0" u="none" strike="noStrike" kern="1200" cap="none" spc="0" normalizeH="0" baseline="0" noProof="0">
                          <a:ln>
                            <a:noFill/>
                          </a:ln>
                          <a:solidFill>
                            <a:prstClr val="black"/>
                          </a:solidFill>
                          <a:effectLst/>
                          <a:uLnTx/>
                          <a:uFillTx/>
                          <a:latin typeface="+mn-lt"/>
                          <a:ea typeface="+mn-ea"/>
                          <a:cs typeface="+mn-cs"/>
                        </a:rPr>
                        <a:t>
  RT @emara_sharqia: </a:t>
                      </a:r>
                      <a:r>
                        <a:rPr kumimoji="0" lang="ar-AE" sz="1000" b="0" i="0" u="none" strike="noStrike" kern="1200" cap="none" spc="0" normalizeH="0" baseline="0" noProof="0">
                          <a:ln>
                            <a:noFill/>
                          </a:ln>
                          <a:solidFill>
                            <a:prstClr val="black"/>
                          </a:solidFill>
                          <a:effectLst/>
                          <a:uLnTx/>
                          <a:uFillTx/>
                          <a:latin typeface="+mn-lt"/>
                          <a:ea typeface="+mn-ea"/>
                          <a:cs typeface="+mn-cs"/>
                        </a:rPr>
                        <a:t>شهد صاحب السمو الملكي #الأمير_سعود_بن_نايف أمير #المنطقة_الشرقية في مكتب سموه بديوان الإمارة اليوم #الأربعاء توقيع مذكرة…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891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12:00:27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a:t>
                      </a:r>
                      <a:r>
                        <a:rPr kumimoji="0" lang="en-US" sz="1000" b="0" i="0" u="none" strike="noStrike" kern="1200" cap="none" spc="0" normalizeH="0" baseline="0" noProof="0">
                          <a:ln>
                            <a:noFill/>
                          </a:ln>
                          <a:solidFill>
                            <a:prstClr val="black"/>
                          </a:solidFill>
                          <a:effectLst/>
                          <a:uLnTx/>
                          <a:uFillTx/>
                          <a:latin typeface="+mn-lt"/>
                          <a:ea typeface="+mn-ea"/>
                          <a:cs typeface="+mn-cs"/>
                        </a:rPr>
                        <a:t>🌹
 @SHA_media @spsc_sa https://t.co/9Ih99xDT2a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50098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426100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0.1750 %</a:t>
                      </a:r>
                    </a:p>
                  </a:txBody>
                  <a:tcPr/>
                </a:tc>
                <a:extLst>
                  <a:ext uri="{0D108BD9-81ED-4DB2-BD59-A6C34878D82A}">
                    <a16:rowId xmlns:a16="http://schemas.microsoft.com/office/drawing/2014/main" val="2725273276"/>
                  </a:ext>
                </a:extLst>
              </a:tr>
            </a:tbl>
          </a:graphicData>
        </a:graphic>
      </p:graphicFrame>
      <p:sp>
        <p:nvSpPr>
          <p:cNvPr id="4" name="Text Placeholder 3">
            <a:extLst>
              <a:ext uri="{FF2B5EF4-FFF2-40B4-BE49-F238E27FC236}">
                <a16:creationId xmlns:a16="http://schemas.microsoft.com/office/drawing/2014/main" id="{F4064ADD-5BB0-407E-965B-47F90DC81B3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02898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4D90-3C2F-41CE-A800-503AFCE3A32C}"/>
              </a:ext>
            </a:extLst>
          </p:cNvPr>
          <p:cNvSpPr>
            <a:spLocks noGrp="1"/>
          </p:cNvSpPr>
          <p:nvPr>
            <p:ph type="title"/>
          </p:nvPr>
        </p:nvSpPr>
        <p:spPr/>
        <p:txBody>
          <a:bodyPr/>
          <a:lstStyle/>
          <a:p>
            <a:r>
              <a:rPr lang="en-US"/>
              <a:t>Twitter Own and Retweeted Tweets Table | AlDawaa - 3 of 6</a:t>
            </a:r>
          </a:p>
        </p:txBody>
      </p:sp>
      <p:graphicFrame>
        <p:nvGraphicFramePr>
          <p:cNvPr id="5" name="Table Placeholder 4">
            <a:extLst>
              <a:ext uri="{FF2B5EF4-FFF2-40B4-BE49-F238E27FC236}">
                <a16:creationId xmlns:a16="http://schemas.microsoft.com/office/drawing/2014/main" id="{99524EEC-BB32-43D5-8D4D-3608CF1833F8}"/>
              </a:ext>
            </a:extLst>
          </p:cNvPr>
          <p:cNvGraphicFramePr>
            <a:graphicFrameLocks noGrp="1"/>
          </p:cNvGraphicFramePr>
          <p:nvPr>
            <p:ph type="tbl" sz="quarter" idx="13"/>
            <p:extLst>
              <p:ext uri="{D42A27DB-BD31-4B8C-83A1-F6EECF244321}">
                <p14:modId xmlns:p14="http://schemas.microsoft.com/office/powerpoint/2010/main" val="1377968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39690731"/>
                    </a:ext>
                  </a:extLst>
                </a:gridCol>
                <a:gridCol w="822960">
                  <a:extLst>
                    <a:ext uri="{9D8B030D-6E8A-4147-A177-3AD203B41FA5}">
                      <a16:colId xmlns:a16="http://schemas.microsoft.com/office/drawing/2014/main" val="3054750258"/>
                    </a:ext>
                  </a:extLst>
                </a:gridCol>
                <a:gridCol w="822960">
                  <a:extLst>
                    <a:ext uri="{9D8B030D-6E8A-4147-A177-3AD203B41FA5}">
                      <a16:colId xmlns:a16="http://schemas.microsoft.com/office/drawing/2014/main" val="2423358733"/>
                    </a:ext>
                  </a:extLst>
                </a:gridCol>
                <a:gridCol w="822960">
                  <a:extLst>
                    <a:ext uri="{9D8B030D-6E8A-4147-A177-3AD203B41FA5}">
                      <a16:colId xmlns:a16="http://schemas.microsoft.com/office/drawing/2014/main" val="2336867326"/>
                    </a:ext>
                  </a:extLst>
                </a:gridCol>
                <a:gridCol w="822960">
                  <a:extLst>
                    <a:ext uri="{9D8B030D-6E8A-4147-A177-3AD203B41FA5}">
                      <a16:colId xmlns:a16="http://schemas.microsoft.com/office/drawing/2014/main" val="2351457800"/>
                    </a:ext>
                  </a:extLst>
                </a:gridCol>
                <a:gridCol w="822960">
                  <a:extLst>
                    <a:ext uri="{9D8B030D-6E8A-4147-A177-3AD203B41FA5}">
                      <a16:colId xmlns:a16="http://schemas.microsoft.com/office/drawing/2014/main" val="117917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9682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extLst>
                  <a:ext uri="{0D108BD9-81ED-4DB2-BD59-A6C34878D82A}">
                    <a16:rowId xmlns:a16="http://schemas.microsoft.com/office/drawing/2014/main" val="106903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071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25796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2095510995"/>
                  </a:ext>
                </a:extLst>
              </a:tr>
            </a:tbl>
          </a:graphicData>
        </a:graphic>
      </p:graphicFrame>
      <p:sp>
        <p:nvSpPr>
          <p:cNvPr id="4" name="Text Placeholder 3">
            <a:extLst>
              <a:ext uri="{FF2B5EF4-FFF2-40B4-BE49-F238E27FC236}">
                <a16:creationId xmlns:a16="http://schemas.microsoft.com/office/drawing/2014/main" id="{C48EA33A-FCC9-44DF-BD74-E6ED36E5317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34807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C1D2-D475-417D-9FBA-2E267D5457BB}"/>
              </a:ext>
            </a:extLst>
          </p:cNvPr>
          <p:cNvSpPr>
            <a:spLocks noGrp="1"/>
          </p:cNvSpPr>
          <p:nvPr>
            <p:ph type="title"/>
          </p:nvPr>
        </p:nvSpPr>
        <p:spPr/>
        <p:txBody>
          <a:bodyPr/>
          <a:lstStyle/>
          <a:p>
            <a:r>
              <a:rPr lang="en-US"/>
              <a:t>Twitter Own and Retweeted Tweets Table | AlDawaa - 4 of 6</a:t>
            </a:r>
          </a:p>
        </p:txBody>
      </p:sp>
      <p:graphicFrame>
        <p:nvGraphicFramePr>
          <p:cNvPr id="5" name="Table Placeholder 4">
            <a:extLst>
              <a:ext uri="{FF2B5EF4-FFF2-40B4-BE49-F238E27FC236}">
                <a16:creationId xmlns:a16="http://schemas.microsoft.com/office/drawing/2014/main" id="{C263F9FC-3592-4D5D-B3A2-37C1C6F9E283}"/>
              </a:ext>
            </a:extLst>
          </p:cNvPr>
          <p:cNvGraphicFramePr>
            <a:graphicFrameLocks noGrp="1"/>
          </p:cNvGraphicFramePr>
          <p:nvPr>
            <p:ph type="tbl" sz="quarter" idx="13"/>
            <p:extLst>
              <p:ext uri="{D42A27DB-BD31-4B8C-83A1-F6EECF244321}">
                <p14:modId xmlns:p14="http://schemas.microsoft.com/office/powerpoint/2010/main" val="1348822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16450314"/>
                    </a:ext>
                  </a:extLst>
                </a:gridCol>
                <a:gridCol w="822960">
                  <a:extLst>
                    <a:ext uri="{9D8B030D-6E8A-4147-A177-3AD203B41FA5}">
                      <a16:colId xmlns:a16="http://schemas.microsoft.com/office/drawing/2014/main" val="200172933"/>
                    </a:ext>
                  </a:extLst>
                </a:gridCol>
                <a:gridCol w="822960">
                  <a:extLst>
                    <a:ext uri="{9D8B030D-6E8A-4147-A177-3AD203B41FA5}">
                      <a16:colId xmlns:a16="http://schemas.microsoft.com/office/drawing/2014/main" val="2464454758"/>
                    </a:ext>
                  </a:extLst>
                </a:gridCol>
                <a:gridCol w="822960">
                  <a:extLst>
                    <a:ext uri="{9D8B030D-6E8A-4147-A177-3AD203B41FA5}">
                      <a16:colId xmlns:a16="http://schemas.microsoft.com/office/drawing/2014/main" val="3223593780"/>
                    </a:ext>
                  </a:extLst>
                </a:gridCol>
                <a:gridCol w="822960">
                  <a:extLst>
                    <a:ext uri="{9D8B030D-6E8A-4147-A177-3AD203B41FA5}">
                      <a16:colId xmlns:a16="http://schemas.microsoft.com/office/drawing/2014/main" val="2750707379"/>
                    </a:ext>
                  </a:extLst>
                </a:gridCol>
                <a:gridCol w="822960">
                  <a:extLst>
                    <a:ext uri="{9D8B030D-6E8A-4147-A177-3AD203B41FA5}">
                      <a16:colId xmlns:a16="http://schemas.microsoft.com/office/drawing/2014/main" val="185588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7388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75244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309830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206054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295698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1345708664"/>
                  </a:ext>
                </a:extLst>
              </a:tr>
            </a:tbl>
          </a:graphicData>
        </a:graphic>
      </p:graphicFrame>
      <p:sp>
        <p:nvSpPr>
          <p:cNvPr id="4" name="Text Placeholder 3">
            <a:extLst>
              <a:ext uri="{FF2B5EF4-FFF2-40B4-BE49-F238E27FC236}">
                <a16:creationId xmlns:a16="http://schemas.microsoft.com/office/drawing/2014/main" id="{23D4916A-8F9E-4A1E-81AB-F29AA63BAB9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31787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E404-6E7A-46D1-BB46-CFF4E707C009}"/>
              </a:ext>
            </a:extLst>
          </p:cNvPr>
          <p:cNvSpPr>
            <a:spLocks noGrp="1"/>
          </p:cNvSpPr>
          <p:nvPr>
            <p:ph type="title"/>
          </p:nvPr>
        </p:nvSpPr>
        <p:spPr/>
        <p:txBody>
          <a:bodyPr/>
          <a:lstStyle/>
          <a:p>
            <a:r>
              <a:rPr lang="en-US"/>
              <a:t>Twitter Own and Retweeted Tweets Table | AlDawaa - 5 of 6</a:t>
            </a:r>
          </a:p>
        </p:txBody>
      </p:sp>
      <p:graphicFrame>
        <p:nvGraphicFramePr>
          <p:cNvPr id="5" name="Table Placeholder 4">
            <a:extLst>
              <a:ext uri="{FF2B5EF4-FFF2-40B4-BE49-F238E27FC236}">
                <a16:creationId xmlns:a16="http://schemas.microsoft.com/office/drawing/2014/main" id="{B1F690AA-213E-4363-953E-121F4C6DE46F}"/>
              </a:ext>
            </a:extLst>
          </p:cNvPr>
          <p:cNvGraphicFramePr>
            <a:graphicFrameLocks noGrp="1"/>
          </p:cNvGraphicFramePr>
          <p:nvPr>
            <p:ph type="tbl" sz="quarter" idx="13"/>
            <p:extLst>
              <p:ext uri="{D42A27DB-BD31-4B8C-83A1-F6EECF244321}">
                <p14:modId xmlns:p14="http://schemas.microsoft.com/office/powerpoint/2010/main" val="618761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3652626"/>
                    </a:ext>
                  </a:extLst>
                </a:gridCol>
                <a:gridCol w="822960">
                  <a:extLst>
                    <a:ext uri="{9D8B030D-6E8A-4147-A177-3AD203B41FA5}">
                      <a16:colId xmlns:a16="http://schemas.microsoft.com/office/drawing/2014/main" val="413008859"/>
                    </a:ext>
                  </a:extLst>
                </a:gridCol>
                <a:gridCol w="822960">
                  <a:extLst>
                    <a:ext uri="{9D8B030D-6E8A-4147-A177-3AD203B41FA5}">
                      <a16:colId xmlns:a16="http://schemas.microsoft.com/office/drawing/2014/main" val="480947977"/>
                    </a:ext>
                  </a:extLst>
                </a:gridCol>
                <a:gridCol w="822960">
                  <a:extLst>
                    <a:ext uri="{9D8B030D-6E8A-4147-A177-3AD203B41FA5}">
                      <a16:colId xmlns:a16="http://schemas.microsoft.com/office/drawing/2014/main" val="1139723861"/>
                    </a:ext>
                  </a:extLst>
                </a:gridCol>
                <a:gridCol w="822960">
                  <a:extLst>
                    <a:ext uri="{9D8B030D-6E8A-4147-A177-3AD203B41FA5}">
                      <a16:colId xmlns:a16="http://schemas.microsoft.com/office/drawing/2014/main" val="1260064677"/>
                    </a:ext>
                  </a:extLst>
                </a:gridCol>
                <a:gridCol w="822960">
                  <a:extLst>
                    <a:ext uri="{9D8B030D-6E8A-4147-A177-3AD203B41FA5}">
                      <a16:colId xmlns:a16="http://schemas.microsoft.com/office/drawing/2014/main" val="3572291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9798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416807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130265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extLst>
                  <a:ext uri="{0D108BD9-81ED-4DB2-BD59-A6C34878D82A}">
                    <a16:rowId xmlns:a16="http://schemas.microsoft.com/office/drawing/2014/main" val="213295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63055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487172431"/>
                  </a:ext>
                </a:extLst>
              </a:tr>
            </a:tbl>
          </a:graphicData>
        </a:graphic>
      </p:graphicFrame>
      <p:sp>
        <p:nvSpPr>
          <p:cNvPr id="4" name="Text Placeholder 3">
            <a:extLst>
              <a:ext uri="{FF2B5EF4-FFF2-40B4-BE49-F238E27FC236}">
                <a16:creationId xmlns:a16="http://schemas.microsoft.com/office/drawing/2014/main" id="{3A22B450-7DF4-42A1-A846-6D0538983F2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43795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538B-CAC0-4D6A-8687-9A94EC6A84B7}"/>
              </a:ext>
            </a:extLst>
          </p:cNvPr>
          <p:cNvSpPr>
            <a:spLocks noGrp="1"/>
          </p:cNvSpPr>
          <p:nvPr>
            <p:ph type="title"/>
          </p:nvPr>
        </p:nvSpPr>
        <p:spPr/>
        <p:txBody>
          <a:bodyPr/>
          <a:lstStyle/>
          <a:p>
            <a:r>
              <a:rPr lang="en-US"/>
              <a:t>Twitter Own and Retweeted Tweets Table | AlDawaa - 6 of 6</a:t>
            </a:r>
          </a:p>
        </p:txBody>
      </p:sp>
      <p:graphicFrame>
        <p:nvGraphicFramePr>
          <p:cNvPr id="5" name="Table Placeholder 4">
            <a:extLst>
              <a:ext uri="{FF2B5EF4-FFF2-40B4-BE49-F238E27FC236}">
                <a16:creationId xmlns:a16="http://schemas.microsoft.com/office/drawing/2014/main" id="{050F1F3C-1E3F-4F4D-8E4D-09B53D507832}"/>
              </a:ext>
            </a:extLst>
          </p:cNvPr>
          <p:cNvGraphicFramePr>
            <a:graphicFrameLocks noGrp="1"/>
          </p:cNvGraphicFramePr>
          <p:nvPr>
            <p:ph type="tbl" sz="quarter" idx="13"/>
            <p:extLst>
              <p:ext uri="{D42A27DB-BD31-4B8C-83A1-F6EECF244321}">
                <p14:modId xmlns:p14="http://schemas.microsoft.com/office/powerpoint/2010/main" val="1665673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6422273"/>
                    </a:ext>
                  </a:extLst>
                </a:gridCol>
                <a:gridCol w="822960">
                  <a:extLst>
                    <a:ext uri="{9D8B030D-6E8A-4147-A177-3AD203B41FA5}">
                      <a16:colId xmlns:a16="http://schemas.microsoft.com/office/drawing/2014/main" val="3921468209"/>
                    </a:ext>
                  </a:extLst>
                </a:gridCol>
                <a:gridCol w="822960">
                  <a:extLst>
                    <a:ext uri="{9D8B030D-6E8A-4147-A177-3AD203B41FA5}">
                      <a16:colId xmlns:a16="http://schemas.microsoft.com/office/drawing/2014/main" val="3921375799"/>
                    </a:ext>
                  </a:extLst>
                </a:gridCol>
                <a:gridCol w="822960">
                  <a:extLst>
                    <a:ext uri="{9D8B030D-6E8A-4147-A177-3AD203B41FA5}">
                      <a16:colId xmlns:a16="http://schemas.microsoft.com/office/drawing/2014/main" val="1256872857"/>
                    </a:ext>
                  </a:extLst>
                </a:gridCol>
                <a:gridCol w="822960">
                  <a:extLst>
                    <a:ext uri="{9D8B030D-6E8A-4147-A177-3AD203B41FA5}">
                      <a16:colId xmlns:a16="http://schemas.microsoft.com/office/drawing/2014/main" val="128995516"/>
                    </a:ext>
                  </a:extLst>
                </a:gridCol>
                <a:gridCol w="822960">
                  <a:extLst>
                    <a:ext uri="{9D8B030D-6E8A-4147-A177-3AD203B41FA5}">
                      <a16:colId xmlns:a16="http://schemas.microsoft.com/office/drawing/2014/main" val="2003998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7319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121589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385870135"/>
                  </a:ext>
                </a:extLst>
              </a:tr>
            </a:tbl>
          </a:graphicData>
        </a:graphic>
      </p:graphicFrame>
      <p:sp>
        <p:nvSpPr>
          <p:cNvPr id="4" name="Text Placeholder 3">
            <a:extLst>
              <a:ext uri="{FF2B5EF4-FFF2-40B4-BE49-F238E27FC236}">
                <a16:creationId xmlns:a16="http://schemas.microsoft.com/office/drawing/2014/main" id="{4E1F6350-F90A-4D44-92DC-B689F245FB0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95091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4556-0BB9-4BE3-9A93-26E036C3497F}"/>
              </a:ext>
            </a:extLst>
          </p:cNvPr>
          <p:cNvSpPr>
            <a:spLocks noGrp="1"/>
          </p:cNvSpPr>
          <p:nvPr>
            <p:ph type="title"/>
          </p:nvPr>
        </p:nvSpPr>
        <p:spPr/>
        <p:txBody>
          <a:bodyPr/>
          <a:lstStyle/>
          <a:p>
            <a:r>
              <a:rPr lang="en-US"/>
              <a:t>Twitter Interaction Rate | AlDawaa</a:t>
            </a:r>
          </a:p>
        </p:txBody>
      </p:sp>
      <p:graphicFrame>
        <p:nvGraphicFramePr>
          <p:cNvPr id="6" name="Chart Placeholder 5">
            <a:extLst>
              <a:ext uri="{FF2B5EF4-FFF2-40B4-BE49-F238E27FC236}">
                <a16:creationId xmlns:a16="http://schemas.microsoft.com/office/drawing/2014/main" id="{C55653EB-CAB0-4BF2-A990-AA6A6D408BF3}"/>
              </a:ext>
            </a:extLst>
          </p:cNvPr>
          <p:cNvGraphicFramePr>
            <a:graphicFrameLocks noGrp="1"/>
          </p:cNvGraphicFramePr>
          <p:nvPr>
            <p:ph type="chart" sz="quarter" idx="13"/>
            <p:extLst>
              <p:ext uri="{D42A27DB-BD31-4B8C-83A1-F6EECF244321}">
                <p14:modId xmlns:p14="http://schemas.microsoft.com/office/powerpoint/2010/main" val="2735669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565DF-44F1-453D-B8AF-3F1869C965F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2A7F406-DED1-4768-9279-C8EF5DEFC4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90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00F0-7B35-4201-8313-3BA9CD85B784}"/>
              </a:ext>
            </a:extLst>
          </p:cNvPr>
          <p:cNvSpPr>
            <a:spLocks noGrp="1"/>
          </p:cNvSpPr>
          <p:nvPr>
            <p:ph type="title"/>
          </p:nvPr>
        </p:nvSpPr>
        <p:spPr/>
        <p:txBody>
          <a:bodyPr/>
          <a:lstStyle/>
          <a:p>
            <a:r>
              <a:rPr lang="en-US"/>
              <a:t>Twitter Followers Change | AlDawaa</a:t>
            </a:r>
          </a:p>
        </p:txBody>
      </p:sp>
      <p:graphicFrame>
        <p:nvGraphicFramePr>
          <p:cNvPr id="6" name="Chart Placeholder 5">
            <a:extLst>
              <a:ext uri="{FF2B5EF4-FFF2-40B4-BE49-F238E27FC236}">
                <a16:creationId xmlns:a16="http://schemas.microsoft.com/office/drawing/2014/main" id="{26FF98B9-A5C1-4F04-A209-AC62A041CB4E}"/>
              </a:ext>
            </a:extLst>
          </p:cNvPr>
          <p:cNvGraphicFramePr>
            <a:graphicFrameLocks noGrp="1"/>
          </p:cNvGraphicFramePr>
          <p:nvPr>
            <p:ph type="chart" sz="quarter" idx="13"/>
            <p:extLst>
              <p:ext uri="{D42A27DB-BD31-4B8C-83A1-F6EECF244321}">
                <p14:modId xmlns:p14="http://schemas.microsoft.com/office/powerpoint/2010/main" val="739972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5460BE-4027-4149-A475-9F6A37983B9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BA010B9-D5AD-42B2-BD84-59A5056FD7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977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8392-BCFB-4CFA-9312-4EC81FD8FC5F}"/>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E807D1D6-94D3-4982-9B44-38A8AD641D9A}"/>
              </a:ext>
            </a:extLst>
          </p:cNvPr>
          <p:cNvGraphicFramePr>
            <a:graphicFrameLocks noGrp="1"/>
          </p:cNvGraphicFramePr>
          <p:nvPr>
            <p:ph type="chart" sz="quarter" idx="13"/>
            <p:extLst>
              <p:ext uri="{D42A27DB-BD31-4B8C-83A1-F6EECF244321}">
                <p14:modId xmlns:p14="http://schemas.microsoft.com/office/powerpoint/2010/main" val="1770008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ACA4C4-86F4-4E03-8224-7DDBA1A1592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96AAA85-6198-41C8-87C4-D3AA6BE86C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817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8B29-965F-403C-AB13-34FB6DB0CEEB}"/>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8FD5DB36-D151-42EC-B07D-0E23A95B3D86}"/>
              </a:ext>
            </a:extLst>
          </p:cNvPr>
          <p:cNvGraphicFramePr>
            <a:graphicFrameLocks noGrp="1"/>
          </p:cNvGraphicFramePr>
          <p:nvPr>
            <p:ph type="chart" sz="quarter" idx="13"/>
            <p:extLst>
              <p:ext uri="{D42A27DB-BD31-4B8C-83A1-F6EECF244321}">
                <p14:modId xmlns:p14="http://schemas.microsoft.com/office/powerpoint/2010/main" val="494849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D212C-CA24-4BA7-A398-D2946EC7A20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D444BC0-7E12-4955-ACA1-34F323C4C2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043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003E-159C-4C26-A0F5-BE1770637F37}"/>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1990CA2D-973E-4777-9FE5-699090231277}"/>
              </a:ext>
            </a:extLst>
          </p:cNvPr>
          <p:cNvGraphicFramePr>
            <a:graphicFrameLocks noGrp="1"/>
          </p:cNvGraphicFramePr>
          <p:nvPr>
            <p:ph type="chart" sz="quarter" idx="13"/>
            <p:extLst>
              <p:ext uri="{D42A27DB-BD31-4B8C-83A1-F6EECF244321}">
                <p14:modId xmlns:p14="http://schemas.microsoft.com/office/powerpoint/2010/main" val="1294664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93537-1287-47FF-B17C-D1C6274238E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431B3F3-5738-4438-82C8-3E9332E210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73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4DA28-7100-499C-B7D0-6379477AC7E4}"/>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AE5F51DB-B728-43E9-8875-0AFA3DB9BA21}"/>
              </a:ext>
            </a:extLst>
          </p:cNvPr>
          <p:cNvGraphicFramePr>
            <a:graphicFrameLocks noGrp="1"/>
          </p:cNvGraphicFramePr>
          <p:nvPr>
            <p:ph type="chart" sz="quarter" idx="13"/>
            <p:extLst>
              <p:ext uri="{D42A27DB-BD31-4B8C-83A1-F6EECF244321}">
                <p14:modId xmlns:p14="http://schemas.microsoft.com/office/powerpoint/2010/main" val="519224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2D2583-DA78-4353-9302-8D2E7B545BC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CEC9E15-E26D-4A99-915F-DB0AA8F86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710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0F2C-9DFB-4E4C-A7D9-0548C9FC1F5B}"/>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5DDAA5F4-B0A2-47E5-AD68-B33D8CD15CC9}"/>
              </a:ext>
            </a:extLst>
          </p:cNvPr>
          <p:cNvGraphicFramePr>
            <a:graphicFrameLocks noGrp="1"/>
          </p:cNvGraphicFramePr>
          <p:nvPr>
            <p:ph type="chart" sz="quarter" idx="13"/>
            <p:extLst>
              <p:ext uri="{D42A27DB-BD31-4B8C-83A1-F6EECF244321}">
                <p14:modId xmlns:p14="http://schemas.microsoft.com/office/powerpoint/2010/main" val="514552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C7E892-3B16-4737-A8AB-4A5B941750F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038A2FE-EAF6-4337-B90A-0ED70577BF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715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4563-D41B-40E0-B480-DEE56DFA3610}"/>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8DD2EBFA-73B2-4BE3-850A-6CB099EDD056}"/>
              </a:ext>
            </a:extLst>
          </p:cNvPr>
          <p:cNvGraphicFramePr>
            <a:graphicFrameLocks noGrp="1"/>
          </p:cNvGraphicFramePr>
          <p:nvPr>
            <p:ph type="chart" sz="quarter" idx="13"/>
            <p:extLst>
              <p:ext uri="{D42A27DB-BD31-4B8C-83A1-F6EECF244321}">
                <p14:modId xmlns:p14="http://schemas.microsoft.com/office/powerpoint/2010/main" val="1160269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83E374-AED2-4E25-B734-696BCE6ED8E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8EE9835-ECAB-43FF-880A-2D2BA11B80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9975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776BE-3160-4B7D-A9AF-573AE6ABD73A}"/>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CFF4CCFF-652D-4D82-B6DB-BF3A7C7685B3}"/>
              </a:ext>
            </a:extLst>
          </p:cNvPr>
          <p:cNvGraphicFramePr>
            <a:graphicFrameLocks noGrp="1"/>
          </p:cNvGraphicFramePr>
          <p:nvPr>
            <p:ph type="chart" sz="quarter" idx="13"/>
            <p:extLst>
              <p:ext uri="{D42A27DB-BD31-4B8C-83A1-F6EECF244321}">
                <p14:modId xmlns:p14="http://schemas.microsoft.com/office/powerpoint/2010/main" val="988873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0D4C5-EC04-4D0A-AEB5-ABECFB0BC95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07DFF39-3C83-4D8B-8148-3DC893538E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522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5B9ED-6D04-457B-9874-49A2908CE546}"/>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7F98D7A9-B02F-41DB-AA21-8035B62691FB}"/>
              </a:ext>
            </a:extLst>
          </p:cNvPr>
          <p:cNvGraphicFramePr>
            <a:graphicFrameLocks noGrp="1"/>
          </p:cNvGraphicFramePr>
          <p:nvPr>
            <p:ph type="chart" sz="quarter" idx="13"/>
            <p:extLst>
              <p:ext uri="{D42A27DB-BD31-4B8C-83A1-F6EECF244321}">
                <p14:modId xmlns:p14="http://schemas.microsoft.com/office/powerpoint/2010/main" val="3086162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4DD34-D3D4-4B55-AF99-CCCA8B09C75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6328BA3-A84A-4DC8-9FC0-411578B076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795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A3363-EC6B-405E-B0A5-34CEBA463C90}"/>
              </a:ext>
            </a:extLst>
          </p:cNvPr>
          <p:cNvSpPr>
            <a:spLocks noGrp="1"/>
          </p:cNvSpPr>
          <p:nvPr>
            <p:ph type="title"/>
          </p:nvPr>
        </p:nvSpPr>
        <p:spPr/>
        <p:txBody>
          <a:bodyPr/>
          <a:lstStyle/>
          <a:p>
            <a:r>
              <a:rPr lang="en-US"/>
              <a:t>Facebook Interaction Rate | AlDawaa</a:t>
            </a:r>
          </a:p>
        </p:txBody>
      </p:sp>
      <p:graphicFrame>
        <p:nvGraphicFramePr>
          <p:cNvPr id="6" name="Chart Placeholder 5">
            <a:extLst>
              <a:ext uri="{FF2B5EF4-FFF2-40B4-BE49-F238E27FC236}">
                <a16:creationId xmlns:a16="http://schemas.microsoft.com/office/drawing/2014/main" id="{FB72B6BF-350C-4515-A0C7-30A7F8D1794E}"/>
              </a:ext>
            </a:extLst>
          </p:cNvPr>
          <p:cNvGraphicFramePr>
            <a:graphicFrameLocks noGrp="1"/>
          </p:cNvGraphicFramePr>
          <p:nvPr>
            <p:ph type="chart" sz="quarter" idx="13"/>
            <p:extLst>
              <p:ext uri="{D42A27DB-BD31-4B8C-83A1-F6EECF244321}">
                <p14:modId xmlns:p14="http://schemas.microsoft.com/office/powerpoint/2010/main" val="1621699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23AE8B-57A9-4E43-A83B-56D0192B78E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A197683-5AD5-4C61-838B-E04D27A896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1681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FF834-276B-43B5-B003-7646C46CB945}"/>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896DEF74-FE46-4EAB-9082-139EEB4E4B93}"/>
              </a:ext>
            </a:extLst>
          </p:cNvPr>
          <p:cNvGraphicFramePr>
            <a:graphicFrameLocks noGrp="1"/>
          </p:cNvGraphicFramePr>
          <p:nvPr>
            <p:ph type="tbl" sz="quarter" idx="13"/>
            <p:extLst>
              <p:ext uri="{D42A27DB-BD31-4B8C-83A1-F6EECF244321}">
                <p14:modId xmlns:p14="http://schemas.microsoft.com/office/powerpoint/2010/main" val="1163640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45287334"/>
                    </a:ext>
                  </a:extLst>
                </a:gridCol>
                <a:gridCol w="370332">
                  <a:extLst>
                    <a:ext uri="{9D8B030D-6E8A-4147-A177-3AD203B41FA5}">
                      <a16:colId xmlns:a16="http://schemas.microsoft.com/office/drawing/2014/main" val="4043200285"/>
                    </a:ext>
                  </a:extLst>
                </a:gridCol>
                <a:gridCol w="370332">
                  <a:extLst>
                    <a:ext uri="{9D8B030D-6E8A-4147-A177-3AD203B41FA5}">
                      <a16:colId xmlns:a16="http://schemas.microsoft.com/office/drawing/2014/main" val="1262029119"/>
                    </a:ext>
                  </a:extLst>
                </a:gridCol>
                <a:gridCol w="370332">
                  <a:extLst>
                    <a:ext uri="{9D8B030D-6E8A-4147-A177-3AD203B41FA5}">
                      <a16:colId xmlns:a16="http://schemas.microsoft.com/office/drawing/2014/main" val="2557172581"/>
                    </a:ext>
                  </a:extLst>
                </a:gridCol>
                <a:gridCol w="329184">
                  <a:extLst>
                    <a:ext uri="{9D8B030D-6E8A-4147-A177-3AD203B41FA5}">
                      <a16:colId xmlns:a16="http://schemas.microsoft.com/office/drawing/2014/main" val="2325959365"/>
                    </a:ext>
                  </a:extLst>
                </a:gridCol>
                <a:gridCol w="329184">
                  <a:extLst>
                    <a:ext uri="{9D8B030D-6E8A-4147-A177-3AD203B41FA5}">
                      <a16:colId xmlns:a16="http://schemas.microsoft.com/office/drawing/2014/main" val="1922689739"/>
                    </a:ext>
                  </a:extLst>
                </a:gridCol>
                <a:gridCol w="329184">
                  <a:extLst>
                    <a:ext uri="{9D8B030D-6E8A-4147-A177-3AD203B41FA5}">
                      <a16:colId xmlns:a16="http://schemas.microsoft.com/office/drawing/2014/main" val="2055226932"/>
                    </a:ext>
                  </a:extLst>
                </a:gridCol>
                <a:gridCol w="329184">
                  <a:extLst>
                    <a:ext uri="{9D8B030D-6E8A-4147-A177-3AD203B41FA5}">
                      <a16:colId xmlns:a16="http://schemas.microsoft.com/office/drawing/2014/main" val="4259233138"/>
                    </a:ext>
                  </a:extLst>
                </a:gridCol>
                <a:gridCol w="329184">
                  <a:extLst>
                    <a:ext uri="{9D8B030D-6E8A-4147-A177-3AD203B41FA5}">
                      <a16:colId xmlns:a16="http://schemas.microsoft.com/office/drawing/2014/main" val="2025080421"/>
                    </a:ext>
                  </a:extLst>
                </a:gridCol>
                <a:gridCol w="329184">
                  <a:extLst>
                    <a:ext uri="{9D8B030D-6E8A-4147-A177-3AD203B41FA5}">
                      <a16:colId xmlns:a16="http://schemas.microsoft.com/office/drawing/2014/main" val="622591747"/>
                    </a:ext>
                  </a:extLst>
                </a:gridCol>
                <a:gridCol w="329184">
                  <a:extLst>
                    <a:ext uri="{9D8B030D-6E8A-4147-A177-3AD203B41FA5}">
                      <a16:colId xmlns:a16="http://schemas.microsoft.com/office/drawing/2014/main" val="86185827"/>
                    </a:ext>
                  </a:extLst>
                </a:gridCol>
                <a:gridCol w="329184">
                  <a:extLst>
                    <a:ext uri="{9D8B030D-6E8A-4147-A177-3AD203B41FA5}">
                      <a16:colId xmlns:a16="http://schemas.microsoft.com/office/drawing/2014/main" val="2176911845"/>
                    </a:ext>
                  </a:extLst>
                </a:gridCol>
                <a:gridCol w="329184">
                  <a:extLst>
                    <a:ext uri="{9D8B030D-6E8A-4147-A177-3AD203B41FA5}">
                      <a16:colId xmlns:a16="http://schemas.microsoft.com/office/drawing/2014/main" val="867684418"/>
                    </a:ext>
                  </a:extLst>
                </a:gridCol>
                <a:gridCol w="370332">
                  <a:extLst>
                    <a:ext uri="{9D8B030D-6E8A-4147-A177-3AD203B41FA5}">
                      <a16:colId xmlns:a16="http://schemas.microsoft.com/office/drawing/2014/main" val="108155199"/>
                    </a:ext>
                  </a:extLst>
                </a:gridCol>
                <a:gridCol w="370332">
                  <a:extLst>
                    <a:ext uri="{9D8B030D-6E8A-4147-A177-3AD203B41FA5}">
                      <a16:colId xmlns:a16="http://schemas.microsoft.com/office/drawing/2014/main" val="763352273"/>
                    </a:ext>
                  </a:extLst>
                </a:gridCol>
                <a:gridCol w="329184">
                  <a:extLst>
                    <a:ext uri="{9D8B030D-6E8A-4147-A177-3AD203B41FA5}">
                      <a16:colId xmlns:a16="http://schemas.microsoft.com/office/drawing/2014/main" val="2239151097"/>
                    </a:ext>
                  </a:extLst>
                </a:gridCol>
                <a:gridCol w="329184">
                  <a:extLst>
                    <a:ext uri="{9D8B030D-6E8A-4147-A177-3AD203B41FA5}">
                      <a16:colId xmlns:a16="http://schemas.microsoft.com/office/drawing/2014/main" val="1268219301"/>
                    </a:ext>
                  </a:extLst>
                </a:gridCol>
                <a:gridCol w="370332">
                  <a:extLst>
                    <a:ext uri="{9D8B030D-6E8A-4147-A177-3AD203B41FA5}">
                      <a16:colId xmlns:a16="http://schemas.microsoft.com/office/drawing/2014/main" val="1730459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440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- 2018-05-31 17:30:15 </a:t>
                      </a:r>
                      <a:r>
                        <a:rPr kumimoji="0" lang="ar-AE" sz="1000" b="0" i="0" u="none" strike="noStrike" kern="1200" cap="none" spc="0" normalizeH="0" baseline="0" noProof="0">
                          <a:ln>
                            <a:noFill/>
                          </a:ln>
                          <a:solidFill>
                            <a:prstClr val="black"/>
                          </a:solidFill>
                          <a:effectLst/>
                          <a:uLnTx/>
                          <a:uFillTx/>
                          <a:latin typeface="+mn-lt"/>
                          <a:ea typeface="+mn-ea"/>
                          <a:cs typeface="+mn-cs"/>
                        </a:rPr>
                        <a:t> 
 #جديد_الدواء يقدم المجموعة المثالية لشعر ناعم وأملس
كيراتين ثيرابي آمن لشعرك, مناسب لجميع أنواع الشعر ويدوم إلى 3 شهور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7386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- 2018-05-31 09:31:43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42753686"/>
                  </a:ext>
                </a:extLst>
              </a:tr>
            </a:tbl>
          </a:graphicData>
        </a:graphic>
      </p:graphicFrame>
      <p:sp>
        <p:nvSpPr>
          <p:cNvPr id="4" name="Text Placeholder 3">
            <a:extLst>
              <a:ext uri="{FF2B5EF4-FFF2-40B4-BE49-F238E27FC236}">
                <a16:creationId xmlns:a16="http://schemas.microsoft.com/office/drawing/2014/main" id="{559BD578-DA85-4C2E-B9F7-457D6F1C3B9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28540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DF05-21AE-476C-8FB1-7681FBD123B8}"/>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68BC7817-8E17-43C5-91D0-4854149C2FCA}"/>
              </a:ext>
            </a:extLst>
          </p:cNvPr>
          <p:cNvGraphicFramePr>
            <a:graphicFrameLocks noGrp="1"/>
          </p:cNvGraphicFramePr>
          <p:nvPr>
            <p:ph type="tbl" sz="quarter" idx="13"/>
            <p:extLst>
              <p:ext uri="{D42A27DB-BD31-4B8C-83A1-F6EECF244321}">
                <p14:modId xmlns:p14="http://schemas.microsoft.com/office/powerpoint/2010/main" val="89790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91063885"/>
                    </a:ext>
                  </a:extLst>
                </a:gridCol>
                <a:gridCol w="370332">
                  <a:extLst>
                    <a:ext uri="{9D8B030D-6E8A-4147-A177-3AD203B41FA5}">
                      <a16:colId xmlns:a16="http://schemas.microsoft.com/office/drawing/2014/main" val="3058471970"/>
                    </a:ext>
                  </a:extLst>
                </a:gridCol>
                <a:gridCol w="370332">
                  <a:extLst>
                    <a:ext uri="{9D8B030D-6E8A-4147-A177-3AD203B41FA5}">
                      <a16:colId xmlns:a16="http://schemas.microsoft.com/office/drawing/2014/main" val="644908282"/>
                    </a:ext>
                  </a:extLst>
                </a:gridCol>
                <a:gridCol w="370332">
                  <a:extLst>
                    <a:ext uri="{9D8B030D-6E8A-4147-A177-3AD203B41FA5}">
                      <a16:colId xmlns:a16="http://schemas.microsoft.com/office/drawing/2014/main" val="974716925"/>
                    </a:ext>
                  </a:extLst>
                </a:gridCol>
                <a:gridCol w="329184">
                  <a:extLst>
                    <a:ext uri="{9D8B030D-6E8A-4147-A177-3AD203B41FA5}">
                      <a16:colId xmlns:a16="http://schemas.microsoft.com/office/drawing/2014/main" val="3389448440"/>
                    </a:ext>
                  </a:extLst>
                </a:gridCol>
                <a:gridCol w="329184">
                  <a:extLst>
                    <a:ext uri="{9D8B030D-6E8A-4147-A177-3AD203B41FA5}">
                      <a16:colId xmlns:a16="http://schemas.microsoft.com/office/drawing/2014/main" val="4017701483"/>
                    </a:ext>
                  </a:extLst>
                </a:gridCol>
                <a:gridCol w="329184">
                  <a:extLst>
                    <a:ext uri="{9D8B030D-6E8A-4147-A177-3AD203B41FA5}">
                      <a16:colId xmlns:a16="http://schemas.microsoft.com/office/drawing/2014/main" val="1396187267"/>
                    </a:ext>
                  </a:extLst>
                </a:gridCol>
                <a:gridCol w="329184">
                  <a:extLst>
                    <a:ext uri="{9D8B030D-6E8A-4147-A177-3AD203B41FA5}">
                      <a16:colId xmlns:a16="http://schemas.microsoft.com/office/drawing/2014/main" val="2904749699"/>
                    </a:ext>
                  </a:extLst>
                </a:gridCol>
                <a:gridCol w="329184">
                  <a:extLst>
                    <a:ext uri="{9D8B030D-6E8A-4147-A177-3AD203B41FA5}">
                      <a16:colId xmlns:a16="http://schemas.microsoft.com/office/drawing/2014/main" val="4183070744"/>
                    </a:ext>
                  </a:extLst>
                </a:gridCol>
                <a:gridCol w="329184">
                  <a:extLst>
                    <a:ext uri="{9D8B030D-6E8A-4147-A177-3AD203B41FA5}">
                      <a16:colId xmlns:a16="http://schemas.microsoft.com/office/drawing/2014/main" val="806289712"/>
                    </a:ext>
                  </a:extLst>
                </a:gridCol>
                <a:gridCol w="329184">
                  <a:extLst>
                    <a:ext uri="{9D8B030D-6E8A-4147-A177-3AD203B41FA5}">
                      <a16:colId xmlns:a16="http://schemas.microsoft.com/office/drawing/2014/main" val="550549315"/>
                    </a:ext>
                  </a:extLst>
                </a:gridCol>
                <a:gridCol w="329184">
                  <a:extLst>
                    <a:ext uri="{9D8B030D-6E8A-4147-A177-3AD203B41FA5}">
                      <a16:colId xmlns:a16="http://schemas.microsoft.com/office/drawing/2014/main" val="725594401"/>
                    </a:ext>
                  </a:extLst>
                </a:gridCol>
                <a:gridCol w="329184">
                  <a:extLst>
                    <a:ext uri="{9D8B030D-6E8A-4147-A177-3AD203B41FA5}">
                      <a16:colId xmlns:a16="http://schemas.microsoft.com/office/drawing/2014/main" val="2284058126"/>
                    </a:ext>
                  </a:extLst>
                </a:gridCol>
                <a:gridCol w="370332">
                  <a:extLst>
                    <a:ext uri="{9D8B030D-6E8A-4147-A177-3AD203B41FA5}">
                      <a16:colId xmlns:a16="http://schemas.microsoft.com/office/drawing/2014/main" val="943710879"/>
                    </a:ext>
                  </a:extLst>
                </a:gridCol>
                <a:gridCol w="370332">
                  <a:extLst>
                    <a:ext uri="{9D8B030D-6E8A-4147-A177-3AD203B41FA5}">
                      <a16:colId xmlns:a16="http://schemas.microsoft.com/office/drawing/2014/main" val="2038812182"/>
                    </a:ext>
                  </a:extLst>
                </a:gridCol>
                <a:gridCol w="329184">
                  <a:extLst>
                    <a:ext uri="{9D8B030D-6E8A-4147-A177-3AD203B41FA5}">
                      <a16:colId xmlns:a16="http://schemas.microsoft.com/office/drawing/2014/main" val="838389494"/>
                    </a:ext>
                  </a:extLst>
                </a:gridCol>
                <a:gridCol w="329184">
                  <a:extLst>
                    <a:ext uri="{9D8B030D-6E8A-4147-A177-3AD203B41FA5}">
                      <a16:colId xmlns:a16="http://schemas.microsoft.com/office/drawing/2014/main" val="2869397072"/>
                    </a:ext>
                  </a:extLst>
                </a:gridCol>
                <a:gridCol w="370332">
                  <a:extLst>
                    <a:ext uri="{9D8B030D-6E8A-4147-A177-3AD203B41FA5}">
                      <a16:colId xmlns:a16="http://schemas.microsoft.com/office/drawing/2014/main" val="1837661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333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- 2018-05-30 12:00:27 </a:t>
                      </a:r>
                      <a:r>
                        <a:rPr kumimoji="0" lang="ar-AE" sz="1000" b="0" i="0" u="none" strike="noStrike" kern="1200" cap="none" spc="0" normalizeH="0" baseline="0" noProof="0">
                          <a:ln>
                            <a:noFill/>
                          </a:ln>
                          <a:solidFill>
                            <a:prstClr val="black"/>
                          </a:solidFill>
                          <a:effectLst/>
                          <a:uLnTx/>
                          <a:uFillTx/>
                          <a:latin typeface="+mn-lt"/>
                          <a:ea typeface="+mn-ea"/>
                          <a:cs typeface="+mn-cs"/>
                        </a:rPr>
                        <a:t> 
 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
@</a:t>
                      </a:r>
                      <a:r>
                        <a:rPr kumimoji="0" lang="en-US" sz="1000" b="0" i="0" u="none" strike="noStrike" kern="1200" cap="none" spc="0" normalizeH="0" baseline="0" noProof="0">
                          <a:ln>
                            <a:noFill/>
                          </a:ln>
                          <a:solidFill>
                            <a:prstClr val="black"/>
                          </a:solidFill>
                          <a:effectLst/>
                          <a:uLnTx/>
                          <a:uFillTx/>
                          <a:latin typeface="+mn-lt"/>
                          <a:ea typeface="+mn-ea"/>
                          <a:cs typeface="+mn-cs"/>
                        </a:rPr>
                        <a:t>Spsc.Sa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386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- 2018-05-29 14:21:29 </a:t>
                      </a:r>
                      <a:r>
                        <a:rPr kumimoji="0" lang="ar-AE" sz="1000" b="0" i="0" u="none" strike="noStrike" kern="1200" cap="none" spc="0" normalizeH="0" baseline="0" noProof="0">
                          <a:ln>
                            <a:noFill/>
                          </a:ln>
                          <a:solidFill>
                            <a:prstClr val="black"/>
                          </a:solidFill>
                          <a:effectLst/>
                          <a:uLnTx/>
                          <a:uFillTx/>
                          <a:latin typeface="+mn-lt"/>
                          <a:ea typeface="+mn-ea"/>
                          <a:cs typeface="+mn-cs"/>
                        </a:rPr>
                        <a:t> 
 زورينا في صيدليات الدواء #الدمام (فرع رقم 88, 130 و104) وتعرفي على مشاكل بشرتك مجاناَ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5575580"/>
                  </a:ext>
                </a:extLst>
              </a:tr>
            </a:tbl>
          </a:graphicData>
        </a:graphic>
      </p:graphicFrame>
      <p:sp>
        <p:nvSpPr>
          <p:cNvPr id="4" name="Text Placeholder 3">
            <a:extLst>
              <a:ext uri="{FF2B5EF4-FFF2-40B4-BE49-F238E27FC236}">
                <a16:creationId xmlns:a16="http://schemas.microsoft.com/office/drawing/2014/main" id="{BED3962B-50EC-4B3B-B10C-0549005F9B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64515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A9C8-CF10-4AC0-93CF-192647118B7B}"/>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ED224EE8-8620-4DD0-9206-0057E594BB14}"/>
              </a:ext>
            </a:extLst>
          </p:cNvPr>
          <p:cNvGraphicFramePr>
            <a:graphicFrameLocks noGrp="1"/>
          </p:cNvGraphicFramePr>
          <p:nvPr>
            <p:ph type="tbl" sz="quarter" idx="13"/>
            <p:extLst>
              <p:ext uri="{D42A27DB-BD31-4B8C-83A1-F6EECF244321}">
                <p14:modId xmlns:p14="http://schemas.microsoft.com/office/powerpoint/2010/main" val="4286221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105556"/>
                    </a:ext>
                  </a:extLst>
                </a:gridCol>
                <a:gridCol w="370332">
                  <a:extLst>
                    <a:ext uri="{9D8B030D-6E8A-4147-A177-3AD203B41FA5}">
                      <a16:colId xmlns:a16="http://schemas.microsoft.com/office/drawing/2014/main" val="3997821412"/>
                    </a:ext>
                  </a:extLst>
                </a:gridCol>
                <a:gridCol w="370332">
                  <a:extLst>
                    <a:ext uri="{9D8B030D-6E8A-4147-A177-3AD203B41FA5}">
                      <a16:colId xmlns:a16="http://schemas.microsoft.com/office/drawing/2014/main" val="2041395937"/>
                    </a:ext>
                  </a:extLst>
                </a:gridCol>
                <a:gridCol w="370332">
                  <a:extLst>
                    <a:ext uri="{9D8B030D-6E8A-4147-A177-3AD203B41FA5}">
                      <a16:colId xmlns:a16="http://schemas.microsoft.com/office/drawing/2014/main" val="2953914144"/>
                    </a:ext>
                  </a:extLst>
                </a:gridCol>
                <a:gridCol w="329184">
                  <a:extLst>
                    <a:ext uri="{9D8B030D-6E8A-4147-A177-3AD203B41FA5}">
                      <a16:colId xmlns:a16="http://schemas.microsoft.com/office/drawing/2014/main" val="1312016835"/>
                    </a:ext>
                  </a:extLst>
                </a:gridCol>
                <a:gridCol w="329184">
                  <a:extLst>
                    <a:ext uri="{9D8B030D-6E8A-4147-A177-3AD203B41FA5}">
                      <a16:colId xmlns:a16="http://schemas.microsoft.com/office/drawing/2014/main" val="587045976"/>
                    </a:ext>
                  </a:extLst>
                </a:gridCol>
                <a:gridCol w="329184">
                  <a:extLst>
                    <a:ext uri="{9D8B030D-6E8A-4147-A177-3AD203B41FA5}">
                      <a16:colId xmlns:a16="http://schemas.microsoft.com/office/drawing/2014/main" val="376734747"/>
                    </a:ext>
                  </a:extLst>
                </a:gridCol>
                <a:gridCol w="329184">
                  <a:extLst>
                    <a:ext uri="{9D8B030D-6E8A-4147-A177-3AD203B41FA5}">
                      <a16:colId xmlns:a16="http://schemas.microsoft.com/office/drawing/2014/main" val="1048580827"/>
                    </a:ext>
                  </a:extLst>
                </a:gridCol>
                <a:gridCol w="329184">
                  <a:extLst>
                    <a:ext uri="{9D8B030D-6E8A-4147-A177-3AD203B41FA5}">
                      <a16:colId xmlns:a16="http://schemas.microsoft.com/office/drawing/2014/main" val="1640749797"/>
                    </a:ext>
                  </a:extLst>
                </a:gridCol>
                <a:gridCol w="329184">
                  <a:extLst>
                    <a:ext uri="{9D8B030D-6E8A-4147-A177-3AD203B41FA5}">
                      <a16:colId xmlns:a16="http://schemas.microsoft.com/office/drawing/2014/main" val="663180025"/>
                    </a:ext>
                  </a:extLst>
                </a:gridCol>
                <a:gridCol w="329184">
                  <a:extLst>
                    <a:ext uri="{9D8B030D-6E8A-4147-A177-3AD203B41FA5}">
                      <a16:colId xmlns:a16="http://schemas.microsoft.com/office/drawing/2014/main" val="1274150428"/>
                    </a:ext>
                  </a:extLst>
                </a:gridCol>
                <a:gridCol w="329184">
                  <a:extLst>
                    <a:ext uri="{9D8B030D-6E8A-4147-A177-3AD203B41FA5}">
                      <a16:colId xmlns:a16="http://schemas.microsoft.com/office/drawing/2014/main" val="2842083106"/>
                    </a:ext>
                  </a:extLst>
                </a:gridCol>
                <a:gridCol w="329184">
                  <a:extLst>
                    <a:ext uri="{9D8B030D-6E8A-4147-A177-3AD203B41FA5}">
                      <a16:colId xmlns:a16="http://schemas.microsoft.com/office/drawing/2014/main" val="3782472413"/>
                    </a:ext>
                  </a:extLst>
                </a:gridCol>
                <a:gridCol w="370332">
                  <a:extLst>
                    <a:ext uri="{9D8B030D-6E8A-4147-A177-3AD203B41FA5}">
                      <a16:colId xmlns:a16="http://schemas.microsoft.com/office/drawing/2014/main" val="177956211"/>
                    </a:ext>
                  </a:extLst>
                </a:gridCol>
                <a:gridCol w="370332">
                  <a:extLst>
                    <a:ext uri="{9D8B030D-6E8A-4147-A177-3AD203B41FA5}">
                      <a16:colId xmlns:a16="http://schemas.microsoft.com/office/drawing/2014/main" val="3213830388"/>
                    </a:ext>
                  </a:extLst>
                </a:gridCol>
                <a:gridCol w="329184">
                  <a:extLst>
                    <a:ext uri="{9D8B030D-6E8A-4147-A177-3AD203B41FA5}">
                      <a16:colId xmlns:a16="http://schemas.microsoft.com/office/drawing/2014/main" val="158983581"/>
                    </a:ext>
                  </a:extLst>
                </a:gridCol>
                <a:gridCol w="329184">
                  <a:extLst>
                    <a:ext uri="{9D8B030D-6E8A-4147-A177-3AD203B41FA5}">
                      <a16:colId xmlns:a16="http://schemas.microsoft.com/office/drawing/2014/main" val="1638965280"/>
                    </a:ext>
                  </a:extLst>
                </a:gridCol>
                <a:gridCol w="370332">
                  <a:extLst>
                    <a:ext uri="{9D8B030D-6E8A-4147-A177-3AD203B41FA5}">
                      <a16:colId xmlns:a16="http://schemas.microsoft.com/office/drawing/2014/main" val="328929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714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- 2018-05-29 12:15:00 </a:t>
                      </a:r>
                      <a:r>
                        <a:rPr kumimoji="0" lang="ar-AE" sz="1000" b="0" i="0" u="none" strike="noStrike" kern="1200" cap="none" spc="0" normalizeH="0" baseline="0" noProof="0">
                          <a:ln>
                            <a:noFill/>
                          </a:ln>
                          <a:solidFill>
                            <a:prstClr val="black"/>
                          </a:solidFill>
                          <a:effectLst/>
                          <a:uLnTx/>
                          <a:uFillTx/>
                          <a:latin typeface="+mn-lt"/>
                          <a:ea typeface="+mn-ea"/>
                          <a:cs typeface="+mn-cs"/>
                        </a:rPr>
                        <a:t> 
 تعرفي على ما هو جديدنا من منتجات للعناية بالشعر, الجسم والبشرة 
#جديد_الدواء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111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54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1662143"/>
                  </a:ext>
                </a:extLst>
              </a:tr>
            </a:tbl>
          </a:graphicData>
        </a:graphic>
      </p:graphicFrame>
      <p:sp>
        <p:nvSpPr>
          <p:cNvPr id="4" name="Text Placeholder 3">
            <a:extLst>
              <a:ext uri="{FF2B5EF4-FFF2-40B4-BE49-F238E27FC236}">
                <a16:creationId xmlns:a16="http://schemas.microsoft.com/office/drawing/2014/main" id="{99B4B766-157A-4A9E-96D6-BD5E85EBA05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94090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9A28A-C007-4809-AFFB-5B8D67D69061}"/>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2F58884D-BC0F-43D2-A15B-09ECD0CAEA69}"/>
              </a:ext>
            </a:extLst>
          </p:cNvPr>
          <p:cNvGraphicFramePr>
            <a:graphicFrameLocks noGrp="1"/>
          </p:cNvGraphicFramePr>
          <p:nvPr>
            <p:ph type="tbl" sz="quarter" idx="13"/>
            <p:extLst>
              <p:ext uri="{D42A27DB-BD31-4B8C-83A1-F6EECF244321}">
                <p14:modId xmlns:p14="http://schemas.microsoft.com/office/powerpoint/2010/main" val="1724734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43948452"/>
                    </a:ext>
                  </a:extLst>
                </a:gridCol>
                <a:gridCol w="370332">
                  <a:extLst>
                    <a:ext uri="{9D8B030D-6E8A-4147-A177-3AD203B41FA5}">
                      <a16:colId xmlns:a16="http://schemas.microsoft.com/office/drawing/2014/main" val="672670107"/>
                    </a:ext>
                  </a:extLst>
                </a:gridCol>
                <a:gridCol w="370332">
                  <a:extLst>
                    <a:ext uri="{9D8B030D-6E8A-4147-A177-3AD203B41FA5}">
                      <a16:colId xmlns:a16="http://schemas.microsoft.com/office/drawing/2014/main" val="2957598063"/>
                    </a:ext>
                  </a:extLst>
                </a:gridCol>
                <a:gridCol w="370332">
                  <a:extLst>
                    <a:ext uri="{9D8B030D-6E8A-4147-A177-3AD203B41FA5}">
                      <a16:colId xmlns:a16="http://schemas.microsoft.com/office/drawing/2014/main" val="3020339001"/>
                    </a:ext>
                  </a:extLst>
                </a:gridCol>
                <a:gridCol w="329184">
                  <a:extLst>
                    <a:ext uri="{9D8B030D-6E8A-4147-A177-3AD203B41FA5}">
                      <a16:colId xmlns:a16="http://schemas.microsoft.com/office/drawing/2014/main" val="3114659076"/>
                    </a:ext>
                  </a:extLst>
                </a:gridCol>
                <a:gridCol w="329184">
                  <a:extLst>
                    <a:ext uri="{9D8B030D-6E8A-4147-A177-3AD203B41FA5}">
                      <a16:colId xmlns:a16="http://schemas.microsoft.com/office/drawing/2014/main" val="609603170"/>
                    </a:ext>
                  </a:extLst>
                </a:gridCol>
                <a:gridCol w="329184">
                  <a:extLst>
                    <a:ext uri="{9D8B030D-6E8A-4147-A177-3AD203B41FA5}">
                      <a16:colId xmlns:a16="http://schemas.microsoft.com/office/drawing/2014/main" val="1307892874"/>
                    </a:ext>
                  </a:extLst>
                </a:gridCol>
                <a:gridCol w="329184">
                  <a:extLst>
                    <a:ext uri="{9D8B030D-6E8A-4147-A177-3AD203B41FA5}">
                      <a16:colId xmlns:a16="http://schemas.microsoft.com/office/drawing/2014/main" val="280783309"/>
                    </a:ext>
                  </a:extLst>
                </a:gridCol>
                <a:gridCol w="329184">
                  <a:extLst>
                    <a:ext uri="{9D8B030D-6E8A-4147-A177-3AD203B41FA5}">
                      <a16:colId xmlns:a16="http://schemas.microsoft.com/office/drawing/2014/main" val="394948909"/>
                    </a:ext>
                  </a:extLst>
                </a:gridCol>
                <a:gridCol w="329184">
                  <a:extLst>
                    <a:ext uri="{9D8B030D-6E8A-4147-A177-3AD203B41FA5}">
                      <a16:colId xmlns:a16="http://schemas.microsoft.com/office/drawing/2014/main" val="1356436662"/>
                    </a:ext>
                  </a:extLst>
                </a:gridCol>
                <a:gridCol w="329184">
                  <a:extLst>
                    <a:ext uri="{9D8B030D-6E8A-4147-A177-3AD203B41FA5}">
                      <a16:colId xmlns:a16="http://schemas.microsoft.com/office/drawing/2014/main" val="4097891886"/>
                    </a:ext>
                  </a:extLst>
                </a:gridCol>
                <a:gridCol w="329184">
                  <a:extLst>
                    <a:ext uri="{9D8B030D-6E8A-4147-A177-3AD203B41FA5}">
                      <a16:colId xmlns:a16="http://schemas.microsoft.com/office/drawing/2014/main" val="817698069"/>
                    </a:ext>
                  </a:extLst>
                </a:gridCol>
                <a:gridCol w="329184">
                  <a:extLst>
                    <a:ext uri="{9D8B030D-6E8A-4147-A177-3AD203B41FA5}">
                      <a16:colId xmlns:a16="http://schemas.microsoft.com/office/drawing/2014/main" val="2693997770"/>
                    </a:ext>
                  </a:extLst>
                </a:gridCol>
                <a:gridCol w="370332">
                  <a:extLst>
                    <a:ext uri="{9D8B030D-6E8A-4147-A177-3AD203B41FA5}">
                      <a16:colId xmlns:a16="http://schemas.microsoft.com/office/drawing/2014/main" val="3352425870"/>
                    </a:ext>
                  </a:extLst>
                </a:gridCol>
                <a:gridCol w="370332">
                  <a:extLst>
                    <a:ext uri="{9D8B030D-6E8A-4147-A177-3AD203B41FA5}">
                      <a16:colId xmlns:a16="http://schemas.microsoft.com/office/drawing/2014/main" val="3075943068"/>
                    </a:ext>
                  </a:extLst>
                </a:gridCol>
                <a:gridCol w="329184">
                  <a:extLst>
                    <a:ext uri="{9D8B030D-6E8A-4147-A177-3AD203B41FA5}">
                      <a16:colId xmlns:a16="http://schemas.microsoft.com/office/drawing/2014/main" val="3749905103"/>
                    </a:ext>
                  </a:extLst>
                </a:gridCol>
                <a:gridCol w="329184">
                  <a:extLst>
                    <a:ext uri="{9D8B030D-6E8A-4147-A177-3AD203B41FA5}">
                      <a16:colId xmlns:a16="http://schemas.microsoft.com/office/drawing/2014/main" val="3612908919"/>
                    </a:ext>
                  </a:extLst>
                </a:gridCol>
                <a:gridCol w="370332">
                  <a:extLst>
                    <a:ext uri="{9D8B030D-6E8A-4147-A177-3AD203B41FA5}">
                      <a16:colId xmlns:a16="http://schemas.microsoft.com/office/drawing/2014/main" val="107712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19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153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880069"/>
                  </a:ext>
                </a:extLst>
              </a:tr>
            </a:tbl>
          </a:graphicData>
        </a:graphic>
      </p:graphicFrame>
      <p:sp>
        <p:nvSpPr>
          <p:cNvPr id="4" name="Text Placeholder 3">
            <a:extLst>
              <a:ext uri="{FF2B5EF4-FFF2-40B4-BE49-F238E27FC236}">
                <a16:creationId xmlns:a16="http://schemas.microsoft.com/office/drawing/2014/main" id="{4C4B0226-BF52-4B04-87C2-9069BBA0A78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28980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68FF-1C77-429A-9C0F-C1B80B95FAA0}"/>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60BA0A46-3AAC-4AF6-869B-35B7B085F826}"/>
              </a:ext>
            </a:extLst>
          </p:cNvPr>
          <p:cNvGraphicFramePr>
            <a:graphicFrameLocks noGrp="1"/>
          </p:cNvGraphicFramePr>
          <p:nvPr>
            <p:ph type="tbl" sz="quarter" idx="13"/>
            <p:extLst>
              <p:ext uri="{D42A27DB-BD31-4B8C-83A1-F6EECF244321}">
                <p14:modId xmlns:p14="http://schemas.microsoft.com/office/powerpoint/2010/main" val="292101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37266276"/>
                    </a:ext>
                  </a:extLst>
                </a:gridCol>
                <a:gridCol w="370332">
                  <a:extLst>
                    <a:ext uri="{9D8B030D-6E8A-4147-A177-3AD203B41FA5}">
                      <a16:colId xmlns:a16="http://schemas.microsoft.com/office/drawing/2014/main" val="496776532"/>
                    </a:ext>
                  </a:extLst>
                </a:gridCol>
                <a:gridCol w="370332">
                  <a:extLst>
                    <a:ext uri="{9D8B030D-6E8A-4147-A177-3AD203B41FA5}">
                      <a16:colId xmlns:a16="http://schemas.microsoft.com/office/drawing/2014/main" val="3904227723"/>
                    </a:ext>
                  </a:extLst>
                </a:gridCol>
                <a:gridCol w="370332">
                  <a:extLst>
                    <a:ext uri="{9D8B030D-6E8A-4147-A177-3AD203B41FA5}">
                      <a16:colId xmlns:a16="http://schemas.microsoft.com/office/drawing/2014/main" val="2640482441"/>
                    </a:ext>
                  </a:extLst>
                </a:gridCol>
                <a:gridCol w="329184">
                  <a:extLst>
                    <a:ext uri="{9D8B030D-6E8A-4147-A177-3AD203B41FA5}">
                      <a16:colId xmlns:a16="http://schemas.microsoft.com/office/drawing/2014/main" val="214729486"/>
                    </a:ext>
                  </a:extLst>
                </a:gridCol>
                <a:gridCol w="329184">
                  <a:extLst>
                    <a:ext uri="{9D8B030D-6E8A-4147-A177-3AD203B41FA5}">
                      <a16:colId xmlns:a16="http://schemas.microsoft.com/office/drawing/2014/main" val="463751351"/>
                    </a:ext>
                  </a:extLst>
                </a:gridCol>
                <a:gridCol w="329184">
                  <a:extLst>
                    <a:ext uri="{9D8B030D-6E8A-4147-A177-3AD203B41FA5}">
                      <a16:colId xmlns:a16="http://schemas.microsoft.com/office/drawing/2014/main" val="87700466"/>
                    </a:ext>
                  </a:extLst>
                </a:gridCol>
                <a:gridCol w="329184">
                  <a:extLst>
                    <a:ext uri="{9D8B030D-6E8A-4147-A177-3AD203B41FA5}">
                      <a16:colId xmlns:a16="http://schemas.microsoft.com/office/drawing/2014/main" val="1985510227"/>
                    </a:ext>
                  </a:extLst>
                </a:gridCol>
                <a:gridCol w="329184">
                  <a:extLst>
                    <a:ext uri="{9D8B030D-6E8A-4147-A177-3AD203B41FA5}">
                      <a16:colId xmlns:a16="http://schemas.microsoft.com/office/drawing/2014/main" val="588505555"/>
                    </a:ext>
                  </a:extLst>
                </a:gridCol>
                <a:gridCol w="329184">
                  <a:extLst>
                    <a:ext uri="{9D8B030D-6E8A-4147-A177-3AD203B41FA5}">
                      <a16:colId xmlns:a16="http://schemas.microsoft.com/office/drawing/2014/main" val="361944996"/>
                    </a:ext>
                  </a:extLst>
                </a:gridCol>
                <a:gridCol w="329184">
                  <a:extLst>
                    <a:ext uri="{9D8B030D-6E8A-4147-A177-3AD203B41FA5}">
                      <a16:colId xmlns:a16="http://schemas.microsoft.com/office/drawing/2014/main" val="3203022852"/>
                    </a:ext>
                  </a:extLst>
                </a:gridCol>
                <a:gridCol w="329184">
                  <a:extLst>
                    <a:ext uri="{9D8B030D-6E8A-4147-A177-3AD203B41FA5}">
                      <a16:colId xmlns:a16="http://schemas.microsoft.com/office/drawing/2014/main" val="4022482558"/>
                    </a:ext>
                  </a:extLst>
                </a:gridCol>
                <a:gridCol w="329184">
                  <a:extLst>
                    <a:ext uri="{9D8B030D-6E8A-4147-A177-3AD203B41FA5}">
                      <a16:colId xmlns:a16="http://schemas.microsoft.com/office/drawing/2014/main" val="1143037463"/>
                    </a:ext>
                  </a:extLst>
                </a:gridCol>
                <a:gridCol w="370332">
                  <a:extLst>
                    <a:ext uri="{9D8B030D-6E8A-4147-A177-3AD203B41FA5}">
                      <a16:colId xmlns:a16="http://schemas.microsoft.com/office/drawing/2014/main" val="3608158851"/>
                    </a:ext>
                  </a:extLst>
                </a:gridCol>
                <a:gridCol w="370332">
                  <a:extLst>
                    <a:ext uri="{9D8B030D-6E8A-4147-A177-3AD203B41FA5}">
                      <a16:colId xmlns:a16="http://schemas.microsoft.com/office/drawing/2014/main" val="188009275"/>
                    </a:ext>
                  </a:extLst>
                </a:gridCol>
                <a:gridCol w="329184">
                  <a:extLst>
                    <a:ext uri="{9D8B030D-6E8A-4147-A177-3AD203B41FA5}">
                      <a16:colId xmlns:a16="http://schemas.microsoft.com/office/drawing/2014/main" val="3429288934"/>
                    </a:ext>
                  </a:extLst>
                </a:gridCol>
                <a:gridCol w="329184">
                  <a:extLst>
                    <a:ext uri="{9D8B030D-6E8A-4147-A177-3AD203B41FA5}">
                      <a16:colId xmlns:a16="http://schemas.microsoft.com/office/drawing/2014/main" val="3097112629"/>
                    </a:ext>
                  </a:extLst>
                </a:gridCol>
                <a:gridCol w="370332">
                  <a:extLst>
                    <a:ext uri="{9D8B030D-6E8A-4147-A177-3AD203B41FA5}">
                      <a16:colId xmlns:a16="http://schemas.microsoft.com/office/drawing/2014/main" val="212157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627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919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922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2209511"/>
                  </a:ext>
                </a:extLst>
              </a:tr>
            </a:tbl>
          </a:graphicData>
        </a:graphic>
      </p:graphicFrame>
      <p:sp>
        <p:nvSpPr>
          <p:cNvPr id="4" name="Text Placeholder 3">
            <a:extLst>
              <a:ext uri="{FF2B5EF4-FFF2-40B4-BE49-F238E27FC236}">
                <a16:creationId xmlns:a16="http://schemas.microsoft.com/office/drawing/2014/main" id="{47DA3A2C-0910-4CAA-A5B7-27E33CF7099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90392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6B23-5191-445E-ABFC-79B4E26ACC40}"/>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A0D7FE4F-3E72-45A9-8E8B-C09885F4B206}"/>
              </a:ext>
            </a:extLst>
          </p:cNvPr>
          <p:cNvGraphicFramePr>
            <a:graphicFrameLocks noGrp="1"/>
          </p:cNvGraphicFramePr>
          <p:nvPr>
            <p:ph type="tbl" sz="quarter" idx="13"/>
            <p:extLst>
              <p:ext uri="{D42A27DB-BD31-4B8C-83A1-F6EECF244321}">
                <p14:modId xmlns:p14="http://schemas.microsoft.com/office/powerpoint/2010/main" val="122970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63727160"/>
                    </a:ext>
                  </a:extLst>
                </a:gridCol>
                <a:gridCol w="370332">
                  <a:extLst>
                    <a:ext uri="{9D8B030D-6E8A-4147-A177-3AD203B41FA5}">
                      <a16:colId xmlns:a16="http://schemas.microsoft.com/office/drawing/2014/main" val="3008120691"/>
                    </a:ext>
                  </a:extLst>
                </a:gridCol>
                <a:gridCol w="370332">
                  <a:extLst>
                    <a:ext uri="{9D8B030D-6E8A-4147-A177-3AD203B41FA5}">
                      <a16:colId xmlns:a16="http://schemas.microsoft.com/office/drawing/2014/main" val="459136325"/>
                    </a:ext>
                  </a:extLst>
                </a:gridCol>
                <a:gridCol w="370332">
                  <a:extLst>
                    <a:ext uri="{9D8B030D-6E8A-4147-A177-3AD203B41FA5}">
                      <a16:colId xmlns:a16="http://schemas.microsoft.com/office/drawing/2014/main" val="2224943487"/>
                    </a:ext>
                  </a:extLst>
                </a:gridCol>
                <a:gridCol w="329184">
                  <a:extLst>
                    <a:ext uri="{9D8B030D-6E8A-4147-A177-3AD203B41FA5}">
                      <a16:colId xmlns:a16="http://schemas.microsoft.com/office/drawing/2014/main" val="1414766927"/>
                    </a:ext>
                  </a:extLst>
                </a:gridCol>
                <a:gridCol w="329184">
                  <a:extLst>
                    <a:ext uri="{9D8B030D-6E8A-4147-A177-3AD203B41FA5}">
                      <a16:colId xmlns:a16="http://schemas.microsoft.com/office/drawing/2014/main" val="3337763684"/>
                    </a:ext>
                  </a:extLst>
                </a:gridCol>
                <a:gridCol w="329184">
                  <a:extLst>
                    <a:ext uri="{9D8B030D-6E8A-4147-A177-3AD203B41FA5}">
                      <a16:colId xmlns:a16="http://schemas.microsoft.com/office/drawing/2014/main" val="1594323936"/>
                    </a:ext>
                  </a:extLst>
                </a:gridCol>
                <a:gridCol w="329184">
                  <a:extLst>
                    <a:ext uri="{9D8B030D-6E8A-4147-A177-3AD203B41FA5}">
                      <a16:colId xmlns:a16="http://schemas.microsoft.com/office/drawing/2014/main" val="4084312308"/>
                    </a:ext>
                  </a:extLst>
                </a:gridCol>
                <a:gridCol w="329184">
                  <a:extLst>
                    <a:ext uri="{9D8B030D-6E8A-4147-A177-3AD203B41FA5}">
                      <a16:colId xmlns:a16="http://schemas.microsoft.com/office/drawing/2014/main" val="1714195651"/>
                    </a:ext>
                  </a:extLst>
                </a:gridCol>
                <a:gridCol w="329184">
                  <a:extLst>
                    <a:ext uri="{9D8B030D-6E8A-4147-A177-3AD203B41FA5}">
                      <a16:colId xmlns:a16="http://schemas.microsoft.com/office/drawing/2014/main" val="3613931811"/>
                    </a:ext>
                  </a:extLst>
                </a:gridCol>
                <a:gridCol w="329184">
                  <a:extLst>
                    <a:ext uri="{9D8B030D-6E8A-4147-A177-3AD203B41FA5}">
                      <a16:colId xmlns:a16="http://schemas.microsoft.com/office/drawing/2014/main" val="4020426740"/>
                    </a:ext>
                  </a:extLst>
                </a:gridCol>
                <a:gridCol w="329184">
                  <a:extLst>
                    <a:ext uri="{9D8B030D-6E8A-4147-A177-3AD203B41FA5}">
                      <a16:colId xmlns:a16="http://schemas.microsoft.com/office/drawing/2014/main" val="3788051251"/>
                    </a:ext>
                  </a:extLst>
                </a:gridCol>
                <a:gridCol w="329184">
                  <a:extLst>
                    <a:ext uri="{9D8B030D-6E8A-4147-A177-3AD203B41FA5}">
                      <a16:colId xmlns:a16="http://schemas.microsoft.com/office/drawing/2014/main" val="1782960001"/>
                    </a:ext>
                  </a:extLst>
                </a:gridCol>
                <a:gridCol w="370332">
                  <a:extLst>
                    <a:ext uri="{9D8B030D-6E8A-4147-A177-3AD203B41FA5}">
                      <a16:colId xmlns:a16="http://schemas.microsoft.com/office/drawing/2014/main" val="181278740"/>
                    </a:ext>
                  </a:extLst>
                </a:gridCol>
                <a:gridCol w="370332">
                  <a:extLst>
                    <a:ext uri="{9D8B030D-6E8A-4147-A177-3AD203B41FA5}">
                      <a16:colId xmlns:a16="http://schemas.microsoft.com/office/drawing/2014/main" val="130952135"/>
                    </a:ext>
                  </a:extLst>
                </a:gridCol>
                <a:gridCol w="329184">
                  <a:extLst>
                    <a:ext uri="{9D8B030D-6E8A-4147-A177-3AD203B41FA5}">
                      <a16:colId xmlns:a16="http://schemas.microsoft.com/office/drawing/2014/main" val="4163932907"/>
                    </a:ext>
                  </a:extLst>
                </a:gridCol>
                <a:gridCol w="329184">
                  <a:extLst>
                    <a:ext uri="{9D8B030D-6E8A-4147-A177-3AD203B41FA5}">
                      <a16:colId xmlns:a16="http://schemas.microsoft.com/office/drawing/2014/main" val="3445926523"/>
                    </a:ext>
                  </a:extLst>
                </a:gridCol>
                <a:gridCol w="370332">
                  <a:extLst>
                    <a:ext uri="{9D8B030D-6E8A-4147-A177-3AD203B41FA5}">
                      <a16:colId xmlns:a16="http://schemas.microsoft.com/office/drawing/2014/main" val="289529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158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443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242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6398115"/>
                  </a:ext>
                </a:extLst>
              </a:tr>
            </a:tbl>
          </a:graphicData>
        </a:graphic>
      </p:graphicFrame>
      <p:sp>
        <p:nvSpPr>
          <p:cNvPr id="4" name="Text Placeholder 3">
            <a:extLst>
              <a:ext uri="{FF2B5EF4-FFF2-40B4-BE49-F238E27FC236}">
                <a16:creationId xmlns:a16="http://schemas.microsoft.com/office/drawing/2014/main" id="{3947595B-A981-4C9A-85D8-AA60AC5DA87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57785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2A6B4-7DB8-4408-9E4A-C81215E13A92}"/>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7BC1AE6E-650F-42DF-BA29-C419670824CB}"/>
              </a:ext>
            </a:extLst>
          </p:cNvPr>
          <p:cNvGraphicFramePr>
            <a:graphicFrameLocks noGrp="1"/>
          </p:cNvGraphicFramePr>
          <p:nvPr>
            <p:ph type="tbl" sz="quarter" idx="13"/>
            <p:extLst>
              <p:ext uri="{D42A27DB-BD31-4B8C-83A1-F6EECF244321}">
                <p14:modId xmlns:p14="http://schemas.microsoft.com/office/powerpoint/2010/main" val="397950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19987899"/>
                    </a:ext>
                  </a:extLst>
                </a:gridCol>
                <a:gridCol w="370332">
                  <a:extLst>
                    <a:ext uri="{9D8B030D-6E8A-4147-A177-3AD203B41FA5}">
                      <a16:colId xmlns:a16="http://schemas.microsoft.com/office/drawing/2014/main" val="1960174190"/>
                    </a:ext>
                  </a:extLst>
                </a:gridCol>
                <a:gridCol w="370332">
                  <a:extLst>
                    <a:ext uri="{9D8B030D-6E8A-4147-A177-3AD203B41FA5}">
                      <a16:colId xmlns:a16="http://schemas.microsoft.com/office/drawing/2014/main" val="1132424012"/>
                    </a:ext>
                  </a:extLst>
                </a:gridCol>
                <a:gridCol w="370332">
                  <a:extLst>
                    <a:ext uri="{9D8B030D-6E8A-4147-A177-3AD203B41FA5}">
                      <a16:colId xmlns:a16="http://schemas.microsoft.com/office/drawing/2014/main" val="4221010057"/>
                    </a:ext>
                  </a:extLst>
                </a:gridCol>
                <a:gridCol w="329184">
                  <a:extLst>
                    <a:ext uri="{9D8B030D-6E8A-4147-A177-3AD203B41FA5}">
                      <a16:colId xmlns:a16="http://schemas.microsoft.com/office/drawing/2014/main" val="3114158086"/>
                    </a:ext>
                  </a:extLst>
                </a:gridCol>
                <a:gridCol w="329184">
                  <a:extLst>
                    <a:ext uri="{9D8B030D-6E8A-4147-A177-3AD203B41FA5}">
                      <a16:colId xmlns:a16="http://schemas.microsoft.com/office/drawing/2014/main" val="1884369895"/>
                    </a:ext>
                  </a:extLst>
                </a:gridCol>
                <a:gridCol w="329184">
                  <a:extLst>
                    <a:ext uri="{9D8B030D-6E8A-4147-A177-3AD203B41FA5}">
                      <a16:colId xmlns:a16="http://schemas.microsoft.com/office/drawing/2014/main" val="1395386501"/>
                    </a:ext>
                  </a:extLst>
                </a:gridCol>
                <a:gridCol w="329184">
                  <a:extLst>
                    <a:ext uri="{9D8B030D-6E8A-4147-A177-3AD203B41FA5}">
                      <a16:colId xmlns:a16="http://schemas.microsoft.com/office/drawing/2014/main" val="725610067"/>
                    </a:ext>
                  </a:extLst>
                </a:gridCol>
                <a:gridCol w="329184">
                  <a:extLst>
                    <a:ext uri="{9D8B030D-6E8A-4147-A177-3AD203B41FA5}">
                      <a16:colId xmlns:a16="http://schemas.microsoft.com/office/drawing/2014/main" val="2119777650"/>
                    </a:ext>
                  </a:extLst>
                </a:gridCol>
                <a:gridCol w="329184">
                  <a:extLst>
                    <a:ext uri="{9D8B030D-6E8A-4147-A177-3AD203B41FA5}">
                      <a16:colId xmlns:a16="http://schemas.microsoft.com/office/drawing/2014/main" val="3992204513"/>
                    </a:ext>
                  </a:extLst>
                </a:gridCol>
                <a:gridCol w="329184">
                  <a:extLst>
                    <a:ext uri="{9D8B030D-6E8A-4147-A177-3AD203B41FA5}">
                      <a16:colId xmlns:a16="http://schemas.microsoft.com/office/drawing/2014/main" val="2048004716"/>
                    </a:ext>
                  </a:extLst>
                </a:gridCol>
                <a:gridCol w="329184">
                  <a:extLst>
                    <a:ext uri="{9D8B030D-6E8A-4147-A177-3AD203B41FA5}">
                      <a16:colId xmlns:a16="http://schemas.microsoft.com/office/drawing/2014/main" val="1720870573"/>
                    </a:ext>
                  </a:extLst>
                </a:gridCol>
                <a:gridCol w="329184">
                  <a:extLst>
                    <a:ext uri="{9D8B030D-6E8A-4147-A177-3AD203B41FA5}">
                      <a16:colId xmlns:a16="http://schemas.microsoft.com/office/drawing/2014/main" val="3123629418"/>
                    </a:ext>
                  </a:extLst>
                </a:gridCol>
                <a:gridCol w="370332">
                  <a:extLst>
                    <a:ext uri="{9D8B030D-6E8A-4147-A177-3AD203B41FA5}">
                      <a16:colId xmlns:a16="http://schemas.microsoft.com/office/drawing/2014/main" val="1727957224"/>
                    </a:ext>
                  </a:extLst>
                </a:gridCol>
                <a:gridCol w="370332">
                  <a:extLst>
                    <a:ext uri="{9D8B030D-6E8A-4147-A177-3AD203B41FA5}">
                      <a16:colId xmlns:a16="http://schemas.microsoft.com/office/drawing/2014/main" val="3462037251"/>
                    </a:ext>
                  </a:extLst>
                </a:gridCol>
                <a:gridCol w="329184">
                  <a:extLst>
                    <a:ext uri="{9D8B030D-6E8A-4147-A177-3AD203B41FA5}">
                      <a16:colId xmlns:a16="http://schemas.microsoft.com/office/drawing/2014/main" val="2165276311"/>
                    </a:ext>
                  </a:extLst>
                </a:gridCol>
                <a:gridCol w="329184">
                  <a:extLst>
                    <a:ext uri="{9D8B030D-6E8A-4147-A177-3AD203B41FA5}">
                      <a16:colId xmlns:a16="http://schemas.microsoft.com/office/drawing/2014/main" val="828919750"/>
                    </a:ext>
                  </a:extLst>
                </a:gridCol>
                <a:gridCol w="370332">
                  <a:extLst>
                    <a:ext uri="{9D8B030D-6E8A-4147-A177-3AD203B41FA5}">
                      <a16:colId xmlns:a16="http://schemas.microsoft.com/office/drawing/2014/main" val="2443105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622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545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990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6797407"/>
                  </a:ext>
                </a:extLst>
              </a:tr>
            </a:tbl>
          </a:graphicData>
        </a:graphic>
      </p:graphicFrame>
      <p:sp>
        <p:nvSpPr>
          <p:cNvPr id="4" name="Text Placeholder 3">
            <a:extLst>
              <a:ext uri="{FF2B5EF4-FFF2-40B4-BE49-F238E27FC236}">
                <a16:creationId xmlns:a16="http://schemas.microsoft.com/office/drawing/2014/main" id="{8AE74548-0350-4459-8622-B7B6E6F43D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52801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C008-2AE7-426E-8FC2-1090EF6445F0}"/>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5F058EB2-DA4D-4F99-A87B-0592CCC48740}"/>
              </a:ext>
            </a:extLst>
          </p:cNvPr>
          <p:cNvGraphicFramePr>
            <a:graphicFrameLocks noGrp="1"/>
          </p:cNvGraphicFramePr>
          <p:nvPr>
            <p:ph type="tbl" sz="quarter" idx="13"/>
            <p:extLst>
              <p:ext uri="{D42A27DB-BD31-4B8C-83A1-F6EECF244321}">
                <p14:modId xmlns:p14="http://schemas.microsoft.com/office/powerpoint/2010/main" val="124993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8452376"/>
                    </a:ext>
                  </a:extLst>
                </a:gridCol>
                <a:gridCol w="370332">
                  <a:extLst>
                    <a:ext uri="{9D8B030D-6E8A-4147-A177-3AD203B41FA5}">
                      <a16:colId xmlns:a16="http://schemas.microsoft.com/office/drawing/2014/main" val="1996819298"/>
                    </a:ext>
                  </a:extLst>
                </a:gridCol>
                <a:gridCol w="370332">
                  <a:extLst>
                    <a:ext uri="{9D8B030D-6E8A-4147-A177-3AD203B41FA5}">
                      <a16:colId xmlns:a16="http://schemas.microsoft.com/office/drawing/2014/main" val="3851032861"/>
                    </a:ext>
                  </a:extLst>
                </a:gridCol>
                <a:gridCol w="370332">
                  <a:extLst>
                    <a:ext uri="{9D8B030D-6E8A-4147-A177-3AD203B41FA5}">
                      <a16:colId xmlns:a16="http://schemas.microsoft.com/office/drawing/2014/main" val="904259306"/>
                    </a:ext>
                  </a:extLst>
                </a:gridCol>
                <a:gridCol w="329184">
                  <a:extLst>
                    <a:ext uri="{9D8B030D-6E8A-4147-A177-3AD203B41FA5}">
                      <a16:colId xmlns:a16="http://schemas.microsoft.com/office/drawing/2014/main" val="423668631"/>
                    </a:ext>
                  </a:extLst>
                </a:gridCol>
                <a:gridCol w="329184">
                  <a:extLst>
                    <a:ext uri="{9D8B030D-6E8A-4147-A177-3AD203B41FA5}">
                      <a16:colId xmlns:a16="http://schemas.microsoft.com/office/drawing/2014/main" val="762643561"/>
                    </a:ext>
                  </a:extLst>
                </a:gridCol>
                <a:gridCol w="329184">
                  <a:extLst>
                    <a:ext uri="{9D8B030D-6E8A-4147-A177-3AD203B41FA5}">
                      <a16:colId xmlns:a16="http://schemas.microsoft.com/office/drawing/2014/main" val="3859613816"/>
                    </a:ext>
                  </a:extLst>
                </a:gridCol>
                <a:gridCol w="329184">
                  <a:extLst>
                    <a:ext uri="{9D8B030D-6E8A-4147-A177-3AD203B41FA5}">
                      <a16:colId xmlns:a16="http://schemas.microsoft.com/office/drawing/2014/main" val="4117204457"/>
                    </a:ext>
                  </a:extLst>
                </a:gridCol>
                <a:gridCol w="329184">
                  <a:extLst>
                    <a:ext uri="{9D8B030D-6E8A-4147-A177-3AD203B41FA5}">
                      <a16:colId xmlns:a16="http://schemas.microsoft.com/office/drawing/2014/main" val="1913977060"/>
                    </a:ext>
                  </a:extLst>
                </a:gridCol>
                <a:gridCol w="329184">
                  <a:extLst>
                    <a:ext uri="{9D8B030D-6E8A-4147-A177-3AD203B41FA5}">
                      <a16:colId xmlns:a16="http://schemas.microsoft.com/office/drawing/2014/main" val="952939071"/>
                    </a:ext>
                  </a:extLst>
                </a:gridCol>
                <a:gridCol w="329184">
                  <a:extLst>
                    <a:ext uri="{9D8B030D-6E8A-4147-A177-3AD203B41FA5}">
                      <a16:colId xmlns:a16="http://schemas.microsoft.com/office/drawing/2014/main" val="2062049147"/>
                    </a:ext>
                  </a:extLst>
                </a:gridCol>
                <a:gridCol w="329184">
                  <a:extLst>
                    <a:ext uri="{9D8B030D-6E8A-4147-A177-3AD203B41FA5}">
                      <a16:colId xmlns:a16="http://schemas.microsoft.com/office/drawing/2014/main" val="2999028221"/>
                    </a:ext>
                  </a:extLst>
                </a:gridCol>
                <a:gridCol w="329184">
                  <a:extLst>
                    <a:ext uri="{9D8B030D-6E8A-4147-A177-3AD203B41FA5}">
                      <a16:colId xmlns:a16="http://schemas.microsoft.com/office/drawing/2014/main" val="3917108360"/>
                    </a:ext>
                  </a:extLst>
                </a:gridCol>
                <a:gridCol w="370332">
                  <a:extLst>
                    <a:ext uri="{9D8B030D-6E8A-4147-A177-3AD203B41FA5}">
                      <a16:colId xmlns:a16="http://schemas.microsoft.com/office/drawing/2014/main" val="2655230494"/>
                    </a:ext>
                  </a:extLst>
                </a:gridCol>
                <a:gridCol w="370332">
                  <a:extLst>
                    <a:ext uri="{9D8B030D-6E8A-4147-A177-3AD203B41FA5}">
                      <a16:colId xmlns:a16="http://schemas.microsoft.com/office/drawing/2014/main" val="1441264641"/>
                    </a:ext>
                  </a:extLst>
                </a:gridCol>
                <a:gridCol w="329184">
                  <a:extLst>
                    <a:ext uri="{9D8B030D-6E8A-4147-A177-3AD203B41FA5}">
                      <a16:colId xmlns:a16="http://schemas.microsoft.com/office/drawing/2014/main" val="2323482341"/>
                    </a:ext>
                  </a:extLst>
                </a:gridCol>
                <a:gridCol w="329184">
                  <a:extLst>
                    <a:ext uri="{9D8B030D-6E8A-4147-A177-3AD203B41FA5}">
                      <a16:colId xmlns:a16="http://schemas.microsoft.com/office/drawing/2014/main" val="3567985004"/>
                    </a:ext>
                  </a:extLst>
                </a:gridCol>
                <a:gridCol w="370332">
                  <a:extLst>
                    <a:ext uri="{9D8B030D-6E8A-4147-A177-3AD203B41FA5}">
                      <a16:colId xmlns:a16="http://schemas.microsoft.com/office/drawing/2014/main" val="359428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765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553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184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0600980"/>
                  </a:ext>
                </a:extLst>
              </a:tr>
            </a:tbl>
          </a:graphicData>
        </a:graphic>
      </p:graphicFrame>
      <p:sp>
        <p:nvSpPr>
          <p:cNvPr id="4" name="Text Placeholder 3">
            <a:extLst>
              <a:ext uri="{FF2B5EF4-FFF2-40B4-BE49-F238E27FC236}">
                <a16:creationId xmlns:a16="http://schemas.microsoft.com/office/drawing/2014/main" id="{AA2B121E-46B9-4841-9802-A9B5A28D3FE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93995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CB262-2B6B-45E8-A72E-698B86E21BEB}"/>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7AAAA1EF-7DC0-4074-B41C-298786C678E5}"/>
              </a:ext>
            </a:extLst>
          </p:cNvPr>
          <p:cNvGraphicFramePr>
            <a:graphicFrameLocks noGrp="1"/>
          </p:cNvGraphicFramePr>
          <p:nvPr>
            <p:ph type="tbl" sz="quarter" idx="13"/>
            <p:extLst>
              <p:ext uri="{D42A27DB-BD31-4B8C-83A1-F6EECF244321}">
                <p14:modId xmlns:p14="http://schemas.microsoft.com/office/powerpoint/2010/main" val="80041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0650535"/>
                    </a:ext>
                  </a:extLst>
                </a:gridCol>
                <a:gridCol w="370332">
                  <a:extLst>
                    <a:ext uri="{9D8B030D-6E8A-4147-A177-3AD203B41FA5}">
                      <a16:colId xmlns:a16="http://schemas.microsoft.com/office/drawing/2014/main" val="2191030173"/>
                    </a:ext>
                  </a:extLst>
                </a:gridCol>
                <a:gridCol w="370332">
                  <a:extLst>
                    <a:ext uri="{9D8B030D-6E8A-4147-A177-3AD203B41FA5}">
                      <a16:colId xmlns:a16="http://schemas.microsoft.com/office/drawing/2014/main" val="877290658"/>
                    </a:ext>
                  </a:extLst>
                </a:gridCol>
                <a:gridCol w="370332">
                  <a:extLst>
                    <a:ext uri="{9D8B030D-6E8A-4147-A177-3AD203B41FA5}">
                      <a16:colId xmlns:a16="http://schemas.microsoft.com/office/drawing/2014/main" val="1119544974"/>
                    </a:ext>
                  </a:extLst>
                </a:gridCol>
                <a:gridCol w="329184">
                  <a:extLst>
                    <a:ext uri="{9D8B030D-6E8A-4147-A177-3AD203B41FA5}">
                      <a16:colId xmlns:a16="http://schemas.microsoft.com/office/drawing/2014/main" val="1463299382"/>
                    </a:ext>
                  </a:extLst>
                </a:gridCol>
                <a:gridCol w="329184">
                  <a:extLst>
                    <a:ext uri="{9D8B030D-6E8A-4147-A177-3AD203B41FA5}">
                      <a16:colId xmlns:a16="http://schemas.microsoft.com/office/drawing/2014/main" val="3258584103"/>
                    </a:ext>
                  </a:extLst>
                </a:gridCol>
                <a:gridCol w="329184">
                  <a:extLst>
                    <a:ext uri="{9D8B030D-6E8A-4147-A177-3AD203B41FA5}">
                      <a16:colId xmlns:a16="http://schemas.microsoft.com/office/drawing/2014/main" val="3759593374"/>
                    </a:ext>
                  </a:extLst>
                </a:gridCol>
                <a:gridCol w="329184">
                  <a:extLst>
                    <a:ext uri="{9D8B030D-6E8A-4147-A177-3AD203B41FA5}">
                      <a16:colId xmlns:a16="http://schemas.microsoft.com/office/drawing/2014/main" val="3781483544"/>
                    </a:ext>
                  </a:extLst>
                </a:gridCol>
                <a:gridCol w="329184">
                  <a:extLst>
                    <a:ext uri="{9D8B030D-6E8A-4147-A177-3AD203B41FA5}">
                      <a16:colId xmlns:a16="http://schemas.microsoft.com/office/drawing/2014/main" val="3873069776"/>
                    </a:ext>
                  </a:extLst>
                </a:gridCol>
                <a:gridCol w="329184">
                  <a:extLst>
                    <a:ext uri="{9D8B030D-6E8A-4147-A177-3AD203B41FA5}">
                      <a16:colId xmlns:a16="http://schemas.microsoft.com/office/drawing/2014/main" val="2537181473"/>
                    </a:ext>
                  </a:extLst>
                </a:gridCol>
                <a:gridCol w="329184">
                  <a:extLst>
                    <a:ext uri="{9D8B030D-6E8A-4147-A177-3AD203B41FA5}">
                      <a16:colId xmlns:a16="http://schemas.microsoft.com/office/drawing/2014/main" val="1292811121"/>
                    </a:ext>
                  </a:extLst>
                </a:gridCol>
                <a:gridCol w="329184">
                  <a:extLst>
                    <a:ext uri="{9D8B030D-6E8A-4147-A177-3AD203B41FA5}">
                      <a16:colId xmlns:a16="http://schemas.microsoft.com/office/drawing/2014/main" val="910332629"/>
                    </a:ext>
                  </a:extLst>
                </a:gridCol>
                <a:gridCol w="329184">
                  <a:extLst>
                    <a:ext uri="{9D8B030D-6E8A-4147-A177-3AD203B41FA5}">
                      <a16:colId xmlns:a16="http://schemas.microsoft.com/office/drawing/2014/main" val="823755673"/>
                    </a:ext>
                  </a:extLst>
                </a:gridCol>
                <a:gridCol w="370332">
                  <a:extLst>
                    <a:ext uri="{9D8B030D-6E8A-4147-A177-3AD203B41FA5}">
                      <a16:colId xmlns:a16="http://schemas.microsoft.com/office/drawing/2014/main" val="820540536"/>
                    </a:ext>
                  </a:extLst>
                </a:gridCol>
                <a:gridCol w="370332">
                  <a:extLst>
                    <a:ext uri="{9D8B030D-6E8A-4147-A177-3AD203B41FA5}">
                      <a16:colId xmlns:a16="http://schemas.microsoft.com/office/drawing/2014/main" val="2139682029"/>
                    </a:ext>
                  </a:extLst>
                </a:gridCol>
                <a:gridCol w="329184">
                  <a:extLst>
                    <a:ext uri="{9D8B030D-6E8A-4147-A177-3AD203B41FA5}">
                      <a16:colId xmlns:a16="http://schemas.microsoft.com/office/drawing/2014/main" val="3753585586"/>
                    </a:ext>
                  </a:extLst>
                </a:gridCol>
                <a:gridCol w="329184">
                  <a:extLst>
                    <a:ext uri="{9D8B030D-6E8A-4147-A177-3AD203B41FA5}">
                      <a16:colId xmlns:a16="http://schemas.microsoft.com/office/drawing/2014/main" val="2732372363"/>
                    </a:ext>
                  </a:extLst>
                </a:gridCol>
                <a:gridCol w="370332">
                  <a:extLst>
                    <a:ext uri="{9D8B030D-6E8A-4147-A177-3AD203B41FA5}">
                      <a16:colId xmlns:a16="http://schemas.microsoft.com/office/drawing/2014/main" val="295537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851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819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6080869"/>
                  </a:ext>
                </a:extLst>
              </a:tr>
            </a:tbl>
          </a:graphicData>
        </a:graphic>
      </p:graphicFrame>
      <p:sp>
        <p:nvSpPr>
          <p:cNvPr id="4" name="Text Placeholder 3">
            <a:extLst>
              <a:ext uri="{FF2B5EF4-FFF2-40B4-BE49-F238E27FC236}">
                <a16:creationId xmlns:a16="http://schemas.microsoft.com/office/drawing/2014/main" id="{612DAA7F-D11B-4954-822F-33D081386C0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73218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66A97-D1BF-416A-BEAB-FCFA19629B30}"/>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FA4B0089-6960-4319-8558-24C0A503BFD0}"/>
              </a:ext>
            </a:extLst>
          </p:cNvPr>
          <p:cNvGraphicFramePr>
            <a:graphicFrameLocks noGrp="1"/>
          </p:cNvGraphicFramePr>
          <p:nvPr>
            <p:ph type="tbl" sz="quarter" idx="13"/>
            <p:extLst>
              <p:ext uri="{D42A27DB-BD31-4B8C-83A1-F6EECF244321}">
                <p14:modId xmlns:p14="http://schemas.microsoft.com/office/powerpoint/2010/main" val="418896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2983212"/>
                    </a:ext>
                  </a:extLst>
                </a:gridCol>
                <a:gridCol w="370332">
                  <a:extLst>
                    <a:ext uri="{9D8B030D-6E8A-4147-A177-3AD203B41FA5}">
                      <a16:colId xmlns:a16="http://schemas.microsoft.com/office/drawing/2014/main" val="1005389880"/>
                    </a:ext>
                  </a:extLst>
                </a:gridCol>
                <a:gridCol w="370332">
                  <a:extLst>
                    <a:ext uri="{9D8B030D-6E8A-4147-A177-3AD203B41FA5}">
                      <a16:colId xmlns:a16="http://schemas.microsoft.com/office/drawing/2014/main" val="4052325456"/>
                    </a:ext>
                  </a:extLst>
                </a:gridCol>
                <a:gridCol w="370332">
                  <a:extLst>
                    <a:ext uri="{9D8B030D-6E8A-4147-A177-3AD203B41FA5}">
                      <a16:colId xmlns:a16="http://schemas.microsoft.com/office/drawing/2014/main" val="3760663636"/>
                    </a:ext>
                  </a:extLst>
                </a:gridCol>
                <a:gridCol w="329184">
                  <a:extLst>
                    <a:ext uri="{9D8B030D-6E8A-4147-A177-3AD203B41FA5}">
                      <a16:colId xmlns:a16="http://schemas.microsoft.com/office/drawing/2014/main" val="927701549"/>
                    </a:ext>
                  </a:extLst>
                </a:gridCol>
                <a:gridCol w="329184">
                  <a:extLst>
                    <a:ext uri="{9D8B030D-6E8A-4147-A177-3AD203B41FA5}">
                      <a16:colId xmlns:a16="http://schemas.microsoft.com/office/drawing/2014/main" val="3947081588"/>
                    </a:ext>
                  </a:extLst>
                </a:gridCol>
                <a:gridCol w="329184">
                  <a:extLst>
                    <a:ext uri="{9D8B030D-6E8A-4147-A177-3AD203B41FA5}">
                      <a16:colId xmlns:a16="http://schemas.microsoft.com/office/drawing/2014/main" val="2935479220"/>
                    </a:ext>
                  </a:extLst>
                </a:gridCol>
                <a:gridCol w="329184">
                  <a:extLst>
                    <a:ext uri="{9D8B030D-6E8A-4147-A177-3AD203B41FA5}">
                      <a16:colId xmlns:a16="http://schemas.microsoft.com/office/drawing/2014/main" val="4136821436"/>
                    </a:ext>
                  </a:extLst>
                </a:gridCol>
                <a:gridCol w="329184">
                  <a:extLst>
                    <a:ext uri="{9D8B030D-6E8A-4147-A177-3AD203B41FA5}">
                      <a16:colId xmlns:a16="http://schemas.microsoft.com/office/drawing/2014/main" val="4156672506"/>
                    </a:ext>
                  </a:extLst>
                </a:gridCol>
                <a:gridCol w="329184">
                  <a:extLst>
                    <a:ext uri="{9D8B030D-6E8A-4147-A177-3AD203B41FA5}">
                      <a16:colId xmlns:a16="http://schemas.microsoft.com/office/drawing/2014/main" val="2122813278"/>
                    </a:ext>
                  </a:extLst>
                </a:gridCol>
                <a:gridCol w="329184">
                  <a:extLst>
                    <a:ext uri="{9D8B030D-6E8A-4147-A177-3AD203B41FA5}">
                      <a16:colId xmlns:a16="http://schemas.microsoft.com/office/drawing/2014/main" val="585924542"/>
                    </a:ext>
                  </a:extLst>
                </a:gridCol>
                <a:gridCol w="329184">
                  <a:extLst>
                    <a:ext uri="{9D8B030D-6E8A-4147-A177-3AD203B41FA5}">
                      <a16:colId xmlns:a16="http://schemas.microsoft.com/office/drawing/2014/main" val="1074198525"/>
                    </a:ext>
                  </a:extLst>
                </a:gridCol>
                <a:gridCol w="329184">
                  <a:extLst>
                    <a:ext uri="{9D8B030D-6E8A-4147-A177-3AD203B41FA5}">
                      <a16:colId xmlns:a16="http://schemas.microsoft.com/office/drawing/2014/main" val="1399531483"/>
                    </a:ext>
                  </a:extLst>
                </a:gridCol>
                <a:gridCol w="370332">
                  <a:extLst>
                    <a:ext uri="{9D8B030D-6E8A-4147-A177-3AD203B41FA5}">
                      <a16:colId xmlns:a16="http://schemas.microsoft.com/office/drawing/2014/main" val="3105966751"/>
                    </a:ext>
                  </a:extLst>
                </a:gridCol>
                <a:gridCol w="370332">
                  <a:extLst>
                    <a:ext uri="{9D8B030D-6E8A-4147-A177-3AD203B41FA5}">
                      <a16:colId xmlns:a16="http://schemas.microsoft.com/office/drawing/2014/main" val="3521581058"/>
                    </a:ext>
                  </a:extLst>
                </a:gridCol>
                <a:gridCol w="329184">
                  <a:extLst>
                    <a:ext uri="{9D8B030D-6E8A-4147-A177-3AD203B41FA5}">
                      <a16:colId xmlns:a16="http://schemas.microsoft.com/office/drawing/2014/main" val="4173449704"/>
                    </a:ext>
                  </a:extLst>
                </a:gridCol>
                <a:gridCol w="329184">
                  <a:extLst>
                    <a:ext uri="{9D8B030D-6E8A-4147-A177-3AD203B41FA5}">
                      <a16:colId xmlns:a16="http://schemas.microsoft.com/office/drawing/2014/main" val="2718748289"/>
                    </a:ext>
                  </a:extLst>
                </a:gridCol>
                <a:gridCol w="370332">
                  <a:extLst>
                    <a:ext uri="{9D8B030D-6E8A-4147-A177-3AD203B41FA5}">
                      <a16:colId xmlns:a16="http://schemas.microsoft.com/office/drawing/2014/main" val="244567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412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323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1626573"/>
                  </a:ext>
                </a:extLst>
              </a:tr>
            </a:tbl>
          </a:graphicData>
        </a:graphic>
      </p:graphicFrame>
      <p:sp>
        <p:nvSpPr>
          <p:cNvPr id="4" name="Text Placeholder 3">
            <a:extLst>
              <a:ext uri="{FF2B5EF4-FFF2-40B4-BE49-F238E27FC236}">
                <a16:creationId xmlns:a16="http://schemas.microsoft.com/office/drawing/2014/main" id="{4F326175-A30C-4D55-8B11-B7F3D6EE34C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75825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BEA7-19B9-434C-8290-AF5136F2D3F6}"/>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D61D3943-378C-4F96-9598-96F230FDD584}"/>
              </a:ext>
            </a:extLst>
          </p:cNvPr>
          <p:cNvGraphicFramePr>
            <a:graphicFrameLocks noGrp="1"/>
          </p:cNvGraphicFramePr>
          <p:nvPr>
            <p:ph type="chart" sz="quarter" idx="13"/>
            <p:extLst>
              <p:ext uri="{D42A27DB-BD31-4B8C-83A1-F6EECF244321}">
                <p14:modId xmlns:p14="http://schemas.microsoft.com/office/powerpoint/2010/main" val="3491168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11886F-CD21-497A-9BAC-50C18F3D41E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5F4E0D1-E851-44CF-A91F-91ADC58E7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773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EE5C-60BB-4AD1-9A73-54F1F05BEC4B}"/>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B2B2C45A-96DD-4FED-AD9D-C2E66C40D20C}"/>
              </a:ext>
            </a:extLst>
          </p:cNvPr>
          <p:cNvGraphicFramePr>
            <a:graphicFrameLocks noGrp="1"/>
          </p:cNvGraphicFramePr>
          <p:nvPr>
            <p:ph type="tbl" sz="quarter" idx="13"/>
            <p:extLst>
              <p:ext uri="{D42A27DB-BD31-4B8C-83A1-F6EECF244321}">
                <p14:modId xmlns:p14="http://schemas.microsoft.com/office/powerpoint/2010/main" val="71253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63020201"/>
                    </a:ext>
                  </a:extLst>
                </a:gridCol>
                <a:gridCol w="304495">
                  <a:extLst>
                    <a:ext uri="{9D8B030D-6E8A-4147-A177-3AD203B41FA5}">
                      <a16:colId xmlns:a16="http://schemas.microsoft.com/office/drawing/2014/main" val="1502573896"/>
                    </a:ext>
                  </a:extLst>
                </a:gridCol>
                <a:gridCol w="304495">
                  <a:extLst>
                    <a:ext uri="{9D8B030D-6E8A-4147-A177-3AD203B41FA5}">
                      <a16:colId xmlns:a16="http://schemas.microsoft.com/office/drawing/2014/main" val="1852701077"/>
                    </a:ext>
                  </a:extLst>
                </a:gridCol>
                <a:gridCol w="304495">
                  <a:extLst>
                    <a:ext uri="{9D8B030D-6E8A-4147-A177-3AD203B41FA5}">
                      <a16:colId xmlns:a16="http://schemas.microsoft.com/office/drawing/2014/main" val="1783890680"/>
                    </a:ext>
                  </a:extLst>
                </a:gridCol>
                <a:gridCol w="304495">
                  <a:extLst>
                    <a:ext uri="{9D8B030D-6E8A-4147-A177-3AD203B41FA5}">
                      <a16:colId xmlns:a16="http://schemas.microsoft.com/office/drawing/2014/main" val="2079057187"/>
                    </a:ext>
                  </a:extLst>
                </a:gridCol>
                <a:gridCol w="304495">
                  <a:extLst>
                    <a:ext uri="{9D8B030D-6E8A-4147-A177-3AD203B41FA5}">
                      <a16:colId xmlns:a16="http://schemas.microsoft.com/office/drawing/2014/main" val="4049260583"/>
                    </a:ext>
                  </a:extLst>
                </a:gridCol>
                <a:gridCol w="304495">
                  <a:extLst>
                    <a:ext uri="{9D8B030D-6E8A-4147-A177-3AD203B41FA5}">
                      <a16:colId xmlns:a16="http://schemas.microsoft.com/office/drawing/2014/main" val="2267421279"/>
                    </a:ext>
                  </a:extLst>
                </a:gridCol>
                <a:gridCol w="304495">
                  <a:extLst>
                    <a:ext uri="{9D8B030D-6E8A-4147-A177-3AD203B41FA5}">
                      <a16:colId xmlns:a16="http://schemas.microsoft.com/office/drawing/2014/main" val="3342917241"/>
                    </a:ext>
                  </a:extLst>
                </a:gridCol>
                <a:gridCol w="304495">
                  <a:extLst>
                    <a:ext uri="{9D8B030D-6E8A-4147-A177-3AD203B41FA5}">
                      <a16:colId xmlns:a16="http://schemas.microsoft.com/office/drawing/2014/main" val="165492057"/>
                    </a:ext>
                  </a:extLst>
                </a:gridCol>
                <a:gridCol w="304495">
                  <a:extLst>
                    <a:ext uri="{9D8B030D-6E8A-4147-A177-3AD203B41FA5}">
                      <a16:colId xmlns:a16="http://schemas.microsoft.com/office/drawing/2014/main" val="681307059"/>
                    </a:ext>
                  </a:extLst>
                </a:gridCol>
                <a:gridCol w="304495">
                  <a:extLst>
                    <a:ext uri="{9D8B030D-6E8A-4147-A177-3AD203B41FA5}">
                      <a16:colId xmlns:a16="http://schemas.microsoft.com/office/drawing/2014/main" val="4247787544"/>
                    </a:ext>
                  </a:extLst>
                </a:gridCol>
                <a:gridCol w="304495">
                  <a:extLst>
                    <a:ext uri="{9D8B030D-6E8A-4147-A177-3AD203B41FA5}">
                      <a16:colId xmlns:a16="http://schemas.microsoft.com/office/drawing/2014/main" val="3381971496"/>
                    </a:ext>
                  </a:extLst>
                </a:gridCol>
                <a:gridCol w="304495">
                  <a:extLst>
                    <a:ext uri="{9D8B030D-6E8A-4147-A177-3AD203B41FA5}">
                      <a16:colId xmlns:a16="http://schemas.microsoft.com/office/drawing/2014/main" val="2431733925"/>
                    </a:ext>
                  </a:extLst>
                </a:gridCol>
                <a:gridCol w="304495">
                  <a:extLst>
                    <a:ext uri="{9D8B030D-6E8A-4147-A177-3AD203B41FA5}">
                      <a16:colId xmlns:a16="http://schemas.microsoft.com/office/drawing/2014/main" val="2964405935"/>
                    </a:ext>
                  </a:extLst>
                </a:gridCol>
                <a:gridCol w="304495">
                  <a:extLst>
                    <a:ext uri="{9D8B030D-6E8A-4147-A177-3AD203B41FA5}">
                      <a16:colId xmlns:a16="http://schemas.microsoft.com/office/drawing/2014/main" val="1483073993"/>
                    </a:ext>
                  </a:extLst>
                </a:gridCol>
                <a:gridCol w="304495">
                  <a:extLst>
                    <a:ext uri="{9D8B030D-6E8A-4147-A177-3AD203B41FA5}">
                      <a16:colId xmlns:a16="http://schemas.microsoft.com/office/drawing/2014/main" val="937341871"/>
                    </a:ext>
                  </a:extLst>
                </a:gridCol>
                <a:gridCol w="304495">
                  <a:extLst>
                    <a:ext uri="{9D8B030D-6E8A-4147-A177-3AD203B41FA5}">
                      <a16:colId xmlns:a16="http://schemas.microsoft.com/office/drawing/2014/main" val="308543231"/>
                    </a:ext>
                  </a:extLst>
                </a:gridCol>
                <a:gridCol w="304495">
                  <a:extLst>
                    <a:ext uri="{9D8B030D-6E8A-4147-A177-3AD203B41FA5}">
                      <a16:colId xmlns:a16="http://schemas.microsoft.com/office/drawing/2014/main" val="622889268"/>
                    </a:ext>
                  </a:extLst>
                </a:gridCol>
                <a:gridCol w="304495">
                  <a:extLst>
                    <a:ext uri="{9D8B030D-6E8A-4147-A177-3AD203B41FA5}">
                      <a16:colId xmlns:a16="http://schemas.microsoft.com/office/drawing/2014/main" val="2778064626"/>
                    </a:ext>
                  </a:extLst>
                </a:gridCol>
                <a:gridCol w="304495">
                  <a:extLst>
                    <a:ext uri="{9D8B030D-6E8A-4147-A177-3AD203B41FA5}">
                      <a16:colId xmlns:a16="http://schemas.microsoft.com/office/drawing/2014/main" val="2638338211"/>
                    </a:ext>
                  </a:extLst>
                </a:gridCol>
                <a:gridCol w="304495">
                  <a:extLst>
                    <a:ext uri="{9D8B030D-6E8A-4147-A177-3AD203B41FA5}">
                      <a16:colId xmlns:a16="http://schemas.microsoft.com/office/drawing/2014/main" val="3653430057"/>
                    </a:ext>
                  </a:extLst>
                </a:gridCol>
                <a:gridCol w="304495">
                  <a:extLst>
                    <a:ext uri="{9D8B030D-6E8A-4147-A177-3AD203B41FA5}">
                      <a16:colId xmlns:a16="http://schemas.microsoft.com/office/drawing/2014/main" val="3386725121"/>
                    </a:ext>
                  </a:extLst>
                </a:gridCol>
                <a:gridCol w="304495">
                  <a:extLst>
                    <a:ext uri="{9D8B030D-6E8A-4147-A177-3AD203B41FA5}">
                      <a16:colId xmlns:a16="http://schemas.microsoft.com/office/drawing/2014/main" val="1496259136"/>
                    </a:ext>
                  </a:extLst>
                </a:gridCol>
                <a:gridCol w="304495">
                  <a:extLst>
                    <a:ext uri="{9D8B030D-6E8A-4147-A177-3AD203B41FA5}">
                      <a16:colId xmlns:a16="http://schemas.microsoft.com/office/drawing/2014/main" val="950583366"/>
                    </a:ext>
                  </a:extLst>
                </a:gridCol>
                <a:gridCol w="304495">
                  <a:extLst>
                    <a:ext uri="{9D8B030D-6E8A-4147-A177-3AD203B41FA5}">
                      <a16:colId xmlns:a16="http://schemas.microsoft.com/office/drawing/2014/main" val="29397952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70714604"/>
                  </a:ext>
                </a:extLst>
              </a:tr>
              <a:tr h="370840">
                <a:tc>
                  <a:txBody>
                    <a:bodyPr/>
                    <a:lstStyle/>
                    <a:p>
                      <a:r>
                        <a:rPr lang="ar-AE" sz="1000"/>
                        <a:t>صيدليات الدواء</a:t>
                      </a:r>
                      <a:endParaRPr lang="en-US" sz="1000"/>
                    </a:p>
                  </a:txBody>
                  <a:tcPr/>
                </a:tc>
                <a:tc>
                  <a:txBody>
                    <a:bodyPr/>
                    <a:lstStyle/>
                    <a:p>
                      <a:r>
                        <a:rPr lang="en-US" sz="1000"/>
                        <a:t>194094</a:t>
                      </a:r>
                    </a:p>
                  </a:txBody>
                  <a:tcPr/>
                </a:tc>
                <a:tc>
                  <a:txBody>
                    <a:bodyPr/>
                    <a:lstStyle/>
                    <a:p>
                      <a:r>
                        <a:rPr lang="en-US" sz="1000"/>
                        <a:t>495</a:t>
                      </a:r>
                    </a:p>
                  </a:txBody>
                  <a:tcPr/>
                </a:tc>
                <a:tc>
                  <a:txBody>
                    <a:bodyPr/>
                    <a:lstStyle/>
                    <a:p>
                      <a:r>
                        <a:rPr lang="en-US" sz="1000"/>
                        <a:t>194094</a:t>
                      </a:r>
                    </a:p>
                  </a:txBody>
                  <a:tcPr/>
                </a:tc>
                <a:tc>
                  <a:txBody>
                    <a:bodyPr/>
                    <a:lstStyle/>
                    <a:p>
                      <a:r>
                        <a:rPr lang="en-US" sz="1000"/>
                        <a:t>495</a:t>
                      </a:r>
                    </a:p>
                  </a:txBody>
                  <a:tcPr/>
                </a:tc>
                <a:tc>
                  <a:txBody>
                    <a:bodyPr/>
                    <a:lstStyle/>
                    <a:p>
                      <a:r>
                        <a:rPr lang="en-US" sz="1000"/>
                        <a:t>59</a:t>
                      </a:r>
                    </a:p>
                  </a:txBody>
                  <a:tcPr/>
                </a:tc>
                <a:tc>
                  <a:txBody>
                    <a:bodyPr/>
                    <a:lstStyle/>
                    <a:p>
                      <a:r>
                        <a:rPr lang="en-US" sz="1000"/>
                        <a:t>0</a:t>
                      </a:r>
                    </a:p>
                  </a:txBody>
                  <a:tcPr/>
                </a:tc>
                <a:tc>
                  <a:txBody>
                    <a:bodyPr/>
                    <a:lstStyle/>
                    <a:p>
                      <a:r>
                        <a:rPr lang="en-US" sz="1000"/>
                        <a:t>50</a:t>
                      </a:r>
                    </a:p>
                  </a:txBody>
                  <a:tcPr/>
                </a:tc>
                <a:tc>
                  <a:txBody>
                    <a:bodyPr/>
                    <a:lstStyle/>
                    <a:p>
                      <a:r>
                        <a:rPr lang="en-US" sz="1000"/>
                        <a:t>0</a:t>
                      </a:r>
                    </a:p>
                  </a:txBody>
                  <a:tcPr/>
                </a:tc>
                <a:tc>
                  <a:txBody>
                    <a:bodyPr/>
                    <a:lstStyle/>
                    <a:p>
                      <a:r>
                        <a:rPr lang="en-US" sz="1000"/>
                        <a:t>9</a:t>
                      </a:r>
                    </a:p>
                  </a:txBody>
                  <a:tcPr/>
                </a:tc>
                <a:tc>
                  <a:txBody>
                    <a:bodyPr/>
                    <a:lstStyle/>
                    <a:p>
                      <a:r>
                        <a:rPr lang="en-US" sz="1000"/>
                        <a:t>2673</a:t>
                      </a:r>
                    </a:p>
                  </a:txBody>
                  <a:tcPr/>
                </a:tc>
                <a:tc>
                  <a:txBody>
                    <a:bodyPr/>
                    <a:lstStyle/>
                    <a:p>
                      <a:r>
                        <a:rPr lang="en-US" sz="1000"/>
                        <a:t>0</a:t>
                      </a:r>
                    </a:p>
                  </a:txBody>
                  <a:tcPr/>
                </a:tc>
                <a:tc>
                  <a:txBody>
                    <a:bodyPr/>
                    <a:lstStyle/>
                    <a:p>
                      <a:r>
                        <a:rPr lang="en-US" sz="1000"/>
                        <a:t>2631</a:t>
                      </a:r>
                    </a:p>
                  </a:txBody>
                  <a:tcPr/>
                </a:tc>
                <a:tc>
                  <a:txBody>
                    <a:bodyPr/>
                    <a:lstStyle/>
                    <a:p>
                      <a:r>
                        <a:rPr lang="en-US" sz="1000"/>
                        <a:t>33</a:t>
                      </a:r>
                    </a:p>
                  </a:txBody>
                  <a:tcPr/>
                </a:tc>
                <a:tc>
                  <a:txBody>
                    <a:bodyPr/>
                    <a:lstStyle/>
                    <a:p>
                      <a:r>
                        <a:rPr lang="en-US" sz="1000"/>
                        <a:t>5</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1027</a:t>
                      </a:r>
                    </a:p>
                  </a:txBody>
                  <a:tcPr/>
                </a:tc>
                <a:tc>
                  <a:txBody>
                    <a:bodyPr/>
                    <a:lstStyle/>
                    <a:p>
                      <a:r>
                        <a:rPr lang="en-US" sz="1000"/>
                        <a:t>566</a:t>
                      </a:r>
                    </a:p>
                  </a:txBody>
                  <a:tcPr/>
                </a:tc>
                <a:tc>
                  <a:txBody>
                    <a:bodyPr/>
                    <a:lstStyle/>
                    <a:p>
                      <a:r>
                        <a:rPr lang="en-US" sz="1000"/>
                        <a:t>4266</a:t>
                      </a:r>
                    </a:p>
                  </a:txBody>
                  <a:tcPr/>
                </a:tc>
                <a:tc>
                  <a:txBody>
                    <a:bodyPr/>
                    <a:lstStyle/>
                    <a:p>
                      <a:r>
                        <a:rPr lang="en-US" sz="1000"/>
                        <a:t>0</a:t>
                      </a:r>
                    </a:p>
                  </a:txBody>
                  <a:tcPr/>
                </a:tc>
                <a:tc>
                  <a:txBody>
                    <a:bodyPr/>
                    <a:lstStyle/>
                    <a:p>
                      <a:r>
                        <a:rPr lang="en-US" sz="1000"/>
                        <a:t>0</a:t>
                      </a:r>
                    </a:p>
                  </a:txBody>
                  <a:tcPr/>
                </a:tc>
                <a:tc>
                  <a:txBody>
                    <a:bodyPr/>
                    <a:lstStyle/>
                    <a:p>
                      <a:r>
                        <a:rPr lang="en-US" sz="1000"/>
                        <a:t>0.0373 %</a:t>
                      </a:r>
                    </a:p>
                  </a:txBody>
                  <a:tcPr/>
                </a:tc>
                <a:tc>
                  <a:txBody>
                    <a:bodyPr/>
                    <a:lstStyle/>
                    <a:p>
                      <a:r>
                        <a:rPr lang="en-US" sz="1000"/>
                        <a:t>0.0 %</a:t>
                      </a:r>
                    </a:p>
                  </a:txBody>
                  <a:tcPr/>
                </a:tc>
                <a:extLst>
                  <a:ext uri="{0D108BD9-81ED-4DB2-BD59-A6C34878D82A}">
                    <a16:rowId xmlns:a16="http://schemas.microsoft.com/office/drawing/2014/main" val="3889835334"/>
                  </a:ext>
                </a:extLst>
              </a:tr>
            </a:tbl>
          </a:graphicData>
        </a:graphic>
      </p:graphicFrame>
      <p:sp>
        <p:nvSpPr>
          <p:cNvPr id="4" name="Text Placeholder 3">
            <a:extLst>
              <a:ext uri="{FF2B5EF4-FFF2-40B4-BE49-F238E27FC236}">
                <a16:creationId xmlns:a16="http://schemas.microsoft.com/office/drawing/2014/main" id="{68E5C564-7D51-4203-BC00-D1C938B333D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29302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31D49-B335-4682-A4D8-0180C4506089}"/>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8E5882ED-9A7A-4BD1-8C9D-85193BB01A58}"/>
              </a:ext>
            </a:extLst>
          </p:cNvPr>
          <p:cNvGraphicFramePr>
            <a:graphicFrameLocks noGrp="1"/>
          </p:cNvGraphicFramePr>
          <p:nvPr>
            <p:ph type="tbl" sz="quarter" idx="13"/>
            <p:extLst>
              <p:ext uri="{D42A27DB-BD31-4B8C-83A1-F6EECF244321}">
                <p14:modId xmlns:p14="http://schemas.microsoft.com/office/powerpoint/2010/main" val="422047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8948560"/>
                    </a:ext>
                  </a:extLst>
                </a:gridCol>
                <a:gridCol w="1234440">
                  <a:extLst>
                    <a:ext uri="{9D8B030D-6E8A-4147-A177-3AD203B41FA5}">
                      <a16:colId xmlns:a16="http://schemas.microsoft.com/office/drawing/2014/main" val="960668598"/>
                    </a:ext>
                  </a:extLst>
                </a:gridCol>
                <a:gridCol w="1234440">
                  <a:extLst>
                    <a:ext uri="{9D8B030D-6E8A-4147-A177-3AD203B41FA5}">
                      <a16:colId xmlns:a16="http://schemas.microsoft.com/office/drawing/2014/main" val="1174878106"/>
                    </a:ext>
                  </a:extLst>
                </a:gridCol>
                <a:gridCol w="1234440">
                  <a:extLst>
                    <a:ext uri="{9D8B030D-6E8A-4147-A177-3AD203B41FA5}">
                      <a16:colId xmlns:a16="http://schemas.microsoft.com/office/drawing/2014/main" val="212180342"/>
                    </a:ext>
                  </a:extLst>
                </a:gridCol>
                <a:gridCol w="1234440">
                  <a:extLst>
                    <a:ext uri="{9D8B030D-6E8A-4147-A177-3AD203B41FA5}">
                      <a16:colId xmlns:a16="http://schemas.microsoft.com/office/drawing/2014/main" val="4253613882"/>
                    </a:ext>
                  </a:extLst>
                </a:gridCol>
                <a:gridCol w="1234440">
                  <a:extLst>
                    <a:ext uri="{9D8B030D-6E8A-4147-A177-3AD203B41FA5}">
                      <a16:colId xmlns:a16="http://schemas.microsoft.com/office/drawing/2014/main" val="397412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93579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72930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56764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extLst>
                  <a:ext uri="{0D108BD9-81ED-4DB2-BD59-A6C34878D82A}">
                    <a16:rowId xmlns:a16="http://schemas.microsoft.com/office/drawing/2014/main" val="376932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28992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23019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92762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204990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152380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#الامتحانات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56691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extLst>
                  <a:ext uri="{0D108BD9-81ED-4DB2-BD59-A6C34878D82A}">
                    <a16:rowId xmlns:a16="http://schemas.microsoft.com/office/drawing/2014/main" val="229689534"/>
                  </a:ext>
                </a:extLst>
              </a:tr>
            </a:tbl>
          </a:graphicData>
        </a:graphic>
      </p:graphicFrame>
      <p:sp>
        <p:nvSpPr>
          <p:cNvPr id="4" name="Text Placeholder 3">
            <a:extLst>
              <a:ext uri="{FF2B5EF4-FFF2-40B4-BE49-F238E27FC236}">
                <a16:creationId xmlns:a16="http://schemas.microsoft.com/office/drawing/2014/main" id="{9F269A0E-B880-4B21-B1ED-03F9A1D5EC6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3168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48BCE-29B5-4FF8-8CD9-02FB44AA3CEF}"/>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61BDD195-5128-4AA0-B189-7562456D6F6B}"/>
              </a:ext>
            </a:extLst>
          </p:cNvPr>
          <p:cNvGraphicFramePr>
            <a:graphicFrameLocks noGrp="1"/>
          </p:cNvGraphicFramePr>
          <p:nvPr>
            <p:ph type="tbl" sz="quarter" idx="13"/>
            <p:extLst>
              <p:ext uri="{D42A27DB-BD31-4B8C-83A1-F6EECF244321}">
                <p14:modId xmlns:p14="http://schemas.microsoft.com/office/powerpoint/2010/main" val="176098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2436341"/>
                    </a:ext>
                  </a:extLst>
                </a:gridCol>
                <a:gridCol w="1234440">
                  <a:extLst>
                    <a:ext uri="{9D8B030D-6E8A-4147-A177-3AD203B41FA5}">
                      <a16:colId xmlns:a16="http://schemas.microsoft.com/office/drawing/2014/main" val="2793887763"/>
                    </a:ext>
                  </a:extLst>
                </a:gridCol>
                <a:gridCol w="1234440">
                  <a:extLst>
                    <a:ext uri="{9D8B030D-6E8A-4147-A177-3AD203B41FA5}">
                      <a16:colId xmlns:a16="http://schemas.microsoft.com/office/drawing/2014/main" val="2567256021"/>
                    </a:ext>
                  </a:extLst>
                </a:gridCol>
                <a:gridCol w="1234440">
                  <a:extLst>
                    <a:ext uri="{9D8B030D-6E8A-4147-A177-3AD203B41FA5}">
                      <a16:colId xmlns:a16="http://schemas.microsoft.com/office/drawing/2014/main" val="1660371863"/>
                    </a:ext>
                  </a:extLst>
                </a:gridCol>
                <a:gridCol w="1234440">
                  <a:extLst>
                    <a:ext uri="{9D8B030D-6E8A-4147-A177-3AD203B41FA5}">
                      <a16:colId xmlns:a16="http://schemas.microsoft.com/office/drawing/2014/main" val="430315661"/>
                    </a:ext>
                  </a:extLst>
                </a:gridCol>
                <a:gridCol w="1234440">
                  <a:extLst>
                    <a:ext uri="{9D8B030D-6E8A-4147-A177-3AD203B41FA5}">
                      <a16:colId xmlns:a16="http://schemas.microsoft.com/office/drawing/2014/main" val="2230949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38584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extLst>
                  <a:ext uri="{0D108BD9-81ED-4DB2-BD59-A6C34878D82A}">
                    <a16:rowId xmlns:a16="http://schemas.microsoft.com/office/drawing/2014/main" val="3880492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#غسل_اليدين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55903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7399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126502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extLst>
                  <a:ext uri="{0D108BD9-81ED-4DB2-BD59-A6C34878D82A}">
                    <a16:rowId xmlns:a16="http://schemas.microsoft.com/office/drawing/2014/main" val="209863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17561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57026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6518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41532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22891143"/>
                  </a:ext>
                </a:extLst>
              </a:tr>
            </a:tbl>
          </a:graphicData>
        </a:graphic>
      </p:graphicFrame>
      <p:sp>
        <p:nvSpPr>
          <p:cNvPr id="4" name="Text Placeholder 3">
            <a:extLst>
              <a:ext uri="{FF2B5EF4-FFF2-40B4-BE49-F238E27FC236}">
                <a16:creationId xmlns:a16="http://schemas.microsoft.com/office/drawing/2014/main" id="{43B772EA-1C55-4F44-9BDA-A39FAEA6171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13495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E376-4DAA-4278-80FF-0EE2444C5B09}"/>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C0929E14-09D0-48B3-A838-7052C0F391DB}"/>
              </a:ext>
            </a:extLst>
          </p:cNvPr>
          <p:cNvGraphicFramePr>
            <a:graphicFrameLocks noGrp="1"/>
          </p:cNvGraphicFramePr>
          <p:nvPr>
            <p:ph type="tbl" sz="quarter" idx="13"/>
            <p:extLst>
              <p:ext uri="{D42A27DB-BD31-4B8C-83A1-F6EECF244321}">
                <p14:modId xmlns:p14="http://schemas.microsoft.com/office/powerpoint/2010/main" val="246441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6580553"/>
                    </a:ext>
                  </a:extLst>
                </a:gridCol>
                <a:gridCol w="1234440">
                  <a:extLst>
                    <a:ext uri="{9D8B030D-6E8A-4147-A177-3AD203B41FA5}">
                      <a16:colId xmlns:a16="http://schemas.microsoft.com/office/drawing/2014/main" val="91751116"/>
                    </a:ext>
                  </a:extLst>
                </a:gridCol>
                <a:gridCol w="1234440">
                  <a:extLst>
                    <a:ext uri="{9D8B030D-6E8A-4147-A177-3AD203B41FA5}">
                      <a16:colId xmlns:a16="http://schemas.microsoft.com/office/drawing/2014/main" val="3997891051"/>
                    </a:ext>
                  </a:extLst>
                </a:gridCol>
                <a:gridCol w="1234440">
                  <a:extLst>
                    <a:ext uri="{9D8B030D-6E8A-4147-A177-3AD203B41FA5}">
                      <a16:colId xmlns:a16="http://schemas.microsoft.com/office/drawing/2014/main" val="2770032687"/>
                    </a:ext>
                  </a:extLst>
                </a:gridCol>
                <a:gridCol w="1234440">
                  <a:extLst>
                    <a:ext uri="{9D8B030D-6E8A-4147-A177-3AD203B41FA5}">
                      <a16:colId xmlns:a16="http://schemas.microsoft.com/office/drawing/2014/main" val="3535289250"/>
                    </a:ext>
                  </a:extLst>
                </a:gridCol>
                <a:gridCol w="1234440">
                  <a:extLst>
                    <a:ext uri="{9D8B030D-6E8A-4147-A177-3AD203B41FA5}">
                      <a16:colId xmlns:a16="http://schemas.microsoft.com/office/drawing/2014/main" val="2045769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3674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2510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0412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02665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extLst>
                  <a:ext uri="{0D108BD9-81ED-4DB2-BD59-A6C34878D82A}">
                    <a16:rowId xmlns:a16="http://schemas.microsoft.com/office/drawing/2014/main" val="213062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445606981"/>
                  </a:ext>
                </a:extLst>
              </a:tr>
            </a:tbl>
          </a:graphicData>
        </a:graphic>
      </p:graphicFrame>
      <p:sp>
        <p:nvSpPr>
          <p:cNvPr id="4" name="Text Placeholder 3">
            <a:extLst>
              <a:ext uri="{FF2B5EF4-FFF2-40B4-BE49-F238E27FC236}">
                <a16:creationId xmlns:a16="http://schemas.microsoft.com/office/drawing/2014/main" id="{9D965E82-61B0-450C-A66D-D666A5B2161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732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9D9FA-4F37-473D-8F8F-06EC869FB720}"/>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D1FD83DA-54F8-4A52-8CA5-C7A0C8016637}"/>
              </a:ext>
            </a:extLst>
          </p:cNvPr>
          <p:cNvGraphicFramePr>
            <a:graphicFrameLocks noGrp="1"/>
          </p:cNvGraphicFramePr>
          <p:nvPr>
            <p:ph type="tbl" sz="quarter" idx="13"/>
            <p:extLst>
              <p:ext uri="{D42A27DB-BD31-4B8C-83A1-F6EECF244321}">
                <p14:modId xmlns:p14="http://schemas.microsoft.com/office/powerpoint/2010/main" val="231872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875651"/>
                    </a:ext>
                  </a:extLst>
                </a:gridCol>
                <a:gridCol w="699516">
                  <a:extLst>
                    <a:ext uri="{9D8B030D-6E8A-4147-A177-3AD203B41FA5}">
                      <a16:colId xmlns:a16="http://schemas.microsoft.com/office/drawing/2014/main" val="3864133095"/>
                    </a:ext>
                  </a:extLst>
                </a:gridCol>
                <a:gridCol w="699516">
                  <a:extLst>
                    <a:ext uri="{9D8B030D-6E8A-4147-A177-3AD203B41FA5}">
                      <a16:colId xmlns:a16="http://schemas.microsoft.com/office/drawing/2014/main" val="224994602"/>
                    </a:ext>
                  </a:extLst>
                </a:gridCol>
                <a:gridCol w="658368">
                  <a:extLst>
                    <a:ext uri="{9D8B030D-6E8A-4147-A177-3AD203B41FA5}">
                      <a16:colId xmlns:a16="http://schemas.microsoft.com/office/drawing/2014/main" val="3573220760"/>
                    </a:ext>
                  </a:extLst>
                </a:gridCol>
                <a:gridCol w="658368">
                  <a:extLst>
                    <a:ext uri="{9D8B030D-6E8A-4147-A177-3AD203B41FA5}">
                      <a16:colId xmlns:a16="http://schemas.microsoft.com/office/drawing/2014/main" val="111998047"/>
                    </a:ext>
                  </a:extLst>
                </a:gridCol>
                <a:gridCol w="658368">
                  <a:extLst>
                    <a:ext uri="{9D8B030D-6E8A-4147-A177-3AD203B41FA5}">
                      <a16:colId xmlns:a16="http://schemas.microsoft.com/office/drawing/2014/main" val="2780517292"/>
                    </a:ext>
                  </a:extLst>
                </a:gridCol>
                <a:gridCol w="699516">
                  <a:extLst>
                    <a:ext uri="{9D8B030D-6E8A-4147-A177-3AD203B41FA5}">
                      <a16:colId xmlns:a16="http://schemas.microsoft.com/office/drawing/2014/main" val="1381146623"/>
                    </a:ext>
                  </a:extLst>
                </a:gridCol>
                <a:gridCol w="699516">
                  <a:extLst>
                    <a:ext uri="{9D8B030D-6E8A-4147-A177-3AD203B41FA5}">
                      <a16:colId xmlns:a16="http://schemas.microsoft.com/office/drawing/2014/main" val="4099657056"/>
                    </a:ext>
                  </a:extLst>
                </a:gridCol>
                <a:gridCol w="699516">
                  <a:extLst>
                    <a:ext uri="{9D8B030D-6E8A-4147-A177-3AD203B41FA5}">
                      <a16:colId xmlns:a16="http://schemas.microsoft.com/office/drawing/2014/main" val="1686021446"/>
                    </a:ext>
                  </a:extLst>
                </a:gridCol>
                <a:gridCol w="658368">
                  <a:extLst>
                    <a:ext uri="{9D8B030D-6E8A-4147-A177-3AD203B41FA5}">
                      <a16:colId xmlns:a16="http://schemas.microsoft.com/office/drawing/2014/main" val="39006560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33996529"/>
                  </a:ext>
                </a:extLst>
              </a:tr>
              <a:tr h="370840">
                <a:tc>
                  <a:txBody>
                    <a:bodyPr/>
                    <a:lstStyle/>
                    <a:p>
                      <a:r>
                        <a:rPr lang="en-US" sz="1000"/>
                        <a:t>aldawaacare</a:t>
                      </a:r>
                    </a:p>
                  </a:txBody>
                  <a:tcPr/>
                </a:tc>
                <a:tc>
                  <a:txBody>
                    <a:bodyPr/>
                    <a:lstStyle/>
                    <a:p>
                      <a:r>
                        <a:rPr lang="en-US" sz="1000"/>
                        <a:t>98825</a:t>
                      </a:r>
                    </a:p>
                  </a:txBody>
                  <a:tcPr/>
                </a:tc>
                <a:tc>
                  <a:txBody>
                    <a:bodyPr/>
                    <a:lstStyle/>
                    <a:p>
                      <a:r>
                        <a:rPr lang="en-US" sz="1000"/>
                        <a:t>6084</a:t>
                      </a:r>
                    </a:p>
                  </a:txBody>
                  <a:tcPr/>
                </a:tc>
                <a:tc>
                  <a:txBody>
                    <a:bodyPr/>
                    <a:lstStyle/>
                    <a:p>
                      <a:r>
                        <a:rPr lang="en-US" sz="1000"/>
                        <a:t>36</a:t>
                      </a:r>
                    </a:p>
                  </a:txBody>
                  <a:tcPr/>
                </a:tc>
                <a:tc>
                  <a:txBody>
                    <a:bodyPr/>
                    <a:lstStyle/>
                    <a:p>
                      <a:r>
                        <a:rPr lang="en-US" sz="1000"/>
                        <a:t>14</a:t>
                      </a:r>
                    </a:p>
                  </a:txBody>
                  <a:tcPr/>
                </a:tc>
                <a:tc>
                  <a:txBody>
                    <a:bodyPr/>
                    <a:lstStyle/>
                    <a:p>
                      <a:r>
                        <a:rPr lang="en-US" sz="1000"/>
                        <a:t>11</a:t>
                      </a:r>
                    </a:p>
                  </a:txBody>
                  <a:tcPr/>
                </a:tc>
                <a:tc>
                  <a:txBody>
                    <a:bodyPr/>
                    <a:lstStyle/>
                    <a:p>
                      <a:r>
                        <a:rPr lang="en-US" sz="1000"/>
                        <a:t>61</a:t>
                      </a:r>
                    </a:p>
                  </a:txBody>
                  <a:tcPr/>
                </a:tc>
                <a:tc>
                  <a:txBody>
                    <a:bodyPr/>
                    <a:lstStyle/>
                    <a:p>
                      <a:r>
                        <a:rPr lang="en-US" sz="1000"/>
                        <a:t>34230</a:t>
                      </a:r>
                    </a:p>
                  </a:txBody>
                  <a:tcPr/>
                </a:tc>
                <a:tc>
                  <a:txBody>
                    <a:bodyPr/>
                    <a:lstStyle/>
                    <a:p>
                      <a:r>
                        <a:rPr lang="en-US" sz="1000"/>
                        <a:t>8561</a:t>
                      </a:r>
                    </a:p>
                  </a:txBody>
                  <a:tcPr/>
                </a:tc>
                <a:tc>
                  <a:txBody>
                    <a:bodyPr/>
                    <a:lstStyle/>
                    <a:p>
                      <a:r>
                        <a:rPr lang="en-US" sz="1000"/>
                        <a:t>0.7324 %</a:t>
                      </a:r>
                    </a:p>
                  </a:txBody>
                  <a:tcPr/>
                </a:tc>
                <a:extLst>
                  <a:ext uri="{0D108BD9-81ED-4DB2-BD59-A6C34878D82A}">
                    <a16:rowId xmlns:a16="http://schemas.microsoft.com/office/drawing/2014/main" val="3219569687"/>
                  </a:ext>
                </a:extLst>
              </a:tr>
            </a:tbl>
          </a:graphicData>
        </a:graphic>
      </p:graphicFrame>
      <p:sp>
        <p:nvSpPr>
          <p:cNvPr id="4" name="Text Placeholder 3">
            <a:extLst>
              <a:ext uri="{FF2B5EF4-FFF2-40B4-BE49-F238E27FC236}">
                <a16:creationId xmlns:a16="http://schemas.microsoft.com/office/drawing/2014/main" id="{944C8166-ABEF-42DA-B875-063F591841D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8062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A39B8-74CA-4F26-9454-54EAACD0D16A}"/>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94886F5B-3ED2-41F4-A590-24EDBEB699B5}"/>
              </a:ext>
            </a:extLst>
          </p:cNvPr>
          <p:cNvGraphicFramePr>
            <a:graphicFrameLocks noGrp="1"/>
          </p:cNvGraphicFramePr>
          <p:nvPr>
            <p:ph type="chart" sz="quarter" idx="13"/>
            <p:extLst>
              <p:ext uri="{D42A27DB-BD31-4B8C-83A1-F6EECF244321}">
                <p14:modId xmlns:p14="http://schemas.microsoft.com/office/powerpoint/2010/main" val="1388592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6200D-1F64-4D79-BE00-4D0F15E23E0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6ADA477-20F6-4B90-AB3E-D333A18C99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317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A5966-B97E-40FB-AFC7-D77A652EE21C}"/>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E3BD794B-4F01-4441-A278-3C1E1B70DD60}"/>
              </a:ext>
            </a:extLst>
          </p:cNvPr>
          <p:cNvGraphicFramePr>
            <a:graphicFrameLocks noGrp="1"/>
          </p:cNvGraphicFramePr>
          <p:nvPr>
            <p:ph type="tbl" sz="quarter" idx="13"/>
            <p:extLst>
              <p:ext uri="{D42A27DB-BD31-4B8C-83A1-F6EECF244321}">
                <p14:modId xmlns:p14="http://schemas.microsoft.com/office/powerpoint/2010/main" val="1011111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01088716"/>
                    </a:ext>
                  </a:extLst>
                </a:gridCol>
                <a:gridCol w="987552">
                  <a:extLst>
                    <a:ext uri="{9D8B030D-6E8A-4147-A177-3AD203B41FA5}">
                      <a16:colId xmlns:a16="http://schemas.microsoft.com/office/drawing/2014/main" val="1817867774"/>
                    </a:ext>
                  </a:extLst>
                </a:gridCol>
                <a:gridCol w="987552">
                  <a:extLst>
                    <a:ext uri="{9D8B030D-6E8A-4147-A177-3AD203B41FA5}">
                      <a16:colId xmlns:a16="http://schemas.microsoft.com/office/drawing/2014/main" val="771291597"/>
                    </a:ext>
                  </a:extLst>
                </a:gridCol>
                <a:gridCol w="987552">
                  <a:extLst>
                    <a:ext uri="{9D8B030D-6E8A-4147-A177-3AD203B41FA5}">
                      <a16:colId xmlns:a16="http://schemas.microsoft.com/office/drawing/2014/main" val="854214328"/>
                    </a:ext>
                  </a:extLst>
                </a:gridCol>
                <a:gridCol w="987552">
                  <a:extLst>
                    <a:ext uri="{9D8B030D-6E8A-4147-A177-3AD203B41FA5}">
                      <a16:colId xmlns:a16="http://schemas.microsoft.com/office/drawing/2014/main" val="1976204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313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يقدم المجموعة المثالية لشعر ناعم وأملس
كيراتين ثيرابي آمن لشعرك, مناسب لجميع أنواع الشعر ويدوم إلى 3 شهور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450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11:18:12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أثناء #رمضان, المجهود المستمر ممكن أن يؤثر على صحة شعرك
ننصحك باستخدام أقنعة لتغذية الشعر مثل قناع السكر البني وقناع الموز مع الأفوكادو. 
بريكسيونا لشعر قوي وصحي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171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09:31:40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218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- 2018-05-30 12:00:27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a:t>
                      </a:r>
                      <a:r>
                        <a:rPr kumimoji="0" lang="en-US" sz="1000" b="0" i="0" u="none" strike="noStrike" kern="1200" cap="none" spc="0" normalizeH="0" baseline="0" noProof="0">
                          <a:ln>
                            <a:noFill/>
                          </a:ln>
                          <a:solidFill>
                            <a:prstClr val="black"/>
                          </a:solidFill>
                          <a:effectLst/>
                          <a:uLnTx/>
                          <a:uFillTx/>
                          <a:latin typeface="+mn-lt"/>
                          <a:ea typeface="+mn-ea"/>
                          <a:cs typeface="+mn-cs"/>
                        </a:rPr>
                        <a:t>🌹 
@spsc.sa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450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الموقع في الانستا ستوري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50242"/>
                  </a:ext>
                </a:extLst>
              </a:tr>
            </a:tbl>
          </a:graphicData>
        </a:graphic>
      </p:graphicFrame>
      <p:sp>
        <p:nvSpPr>
          <p:cNvPr id="4" name="Text Placeholder 3">
            <a:extLst>
              <a:ext uri="{FF2B5EF4-FFF2-40B4-BE49-F238E27FC236}">
                <a16:creationId xmlns:a16="http://schemas.microsoft.com/office/drawing/2014/main" id="{41CBEA7F-14A1-46F3-BA3D-9C13DB2C906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62760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E2A95-FFB8-4217-BC10-DDE4CD9D47CD}"/>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AB814542-7C5F-4011-9173-C235BD8DB55A}"/>
              </a:ext>
            </a:extLst>
          </p:cNvPr>
          <p:cNvGraphicFramePr>
            <a:graphicFrameLocks noGrp="1"/>
          </p:cNvGraphicFramePr>
          <p:nvPr>
            <p:ph type="tbl" sz="quarter" idx="13"/>
            <p:extLst>
              <p:ext uri="{D42A27DB-BD31-4B8C-83A1-F6EECF244321}">
                <p14:modId xmlns:p14="http://schemas.microsoft.com/office/powerpoint/2010/main" val="95310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8722163"/>
                    </a:ext>
                  </a:extLst>
                </a:gridCol>
                <a:gridCol w="987552">
                  <a:extLst>
                    <a:ext uri="{9D8B030D-6E8A-4147-A177-3AD203B41FA5}">
                      <a16:colId xmlns:a16="http://schemas.microsoft.com/office/drawing/2014/main" val="319146098"/>
                    </a:ext>
                  </a:extLst>
                </a:gridCol>
                <a:gridCol w="987552">
                  <a:extLst>
                    <a:ext uri="{9D8B030D-6E8A-4147-A177-3AD203B41FA5}">
                      <a16:colId xmlns:a16="http://schemas.microsoft.com/office/drawing/2014/main" val="2891270967"/>
                    </a:ext>
                  </a:extLst>
                </a:gridCol>
                <a:gridCol w="987552">
                  <a:extLst>
                    <a:ext uri="{9D8B030D-6E8A-4147-A177-3AD203B41FA5}">
                      <a16:colId xmlns:a16="http://schemas.microsoft.com/office/drawing/2014/main" val="1656938081"/>
                    </a:ext>
                  </a:extLst>
                </a:gridCol>
                <a:gridCol w="987552">
                  <a:extLst>
                    <a:ext uri="{9D8B030D-6E8A-4147-A177-3AD203B41FA5}">
                      <a16:colId xmlns:a16="http://schemas.microsoft.com/office/drawing/2014/main" val="606362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140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12:17:51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001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754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19:37:40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823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503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19:30:07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989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17:51:19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82520259"/>
                  </a:ext>
                </a:extLst>
              </a:tr>
            </a:tbl>
          </a:graphicData>
        </a:graphic>
      </p:graphicFrame>
      <p:sp>
        <p:nvSpPr>
          <p:cNvPr id="4" name="Text Placeholder 3">
            <a:extLst>
              <a:ext uri="{FF2B5EF4-FFF2-40B4-BE49-F238E27FC236}">
                <a16:creationId xmlns:a16="http://schemas.microsoft.com/office/drawing/2014/main" id="{9C6E33D7-09A2-4B83-8093-7B6A19DBE2D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174105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85A52-B040-43DE-908D-D83C69BD166D}"/>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5E9A5E43-495D-4DD1-B969-C02C2CE2AF42}"/>
              </a:ext>
            </a:extLst>
          </p:cNvPr>
          <p:cNvGraphicFramePr>
            <a:graphicFrameLocks noGrp="1"/>
          </p:cNvGraphicFramePr>
          <p:nvPr>
            <p:ph type="tbl" sz="quarter" idx="13"/>
            <p:extLst>
              <p:ext uri="{D42A27DB-BD31-4B8C-83A1-F6EECF244321}">
                <p14:modId xmlns:p14="http://schemas.microsoft.com/office/powerpoint/2010/main" val="3153515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65584082"/>
                    </a:ext>
                  </a:extLst>
                </a:gridCol>
                <a:gridCol w="987552">
                  <a:extLst>
                    <a:ext uri="{9D8B030D-6E8A-4147-A177-3AD203B41FA5}">
                      <a16:colId xmlns:a16="http://schemas.microsoft.com/office/drawing/2014/main" val="85307278"/>
                    </a:ext>
                  </a:extLst>
                </a:gridCol>
                <a:gridCol w="987552">
                  <a:extLst>
                    <a:ext uri="{9D8B030D-6E8A-4147-A177-3AD203B41FA5}">
                      <a16:colId xmlns:a16="http://schemas.microsoft.com/office/drawing/2014/main" val="1078793133"/>
                    </a:ext>
                  </a:extLst>
                </a:gridCol>
                <a:gridCol w="987552">
                  <a:extLst>
                    <a:ext uri="{9D8B030D-6E8A-4147-A177-3AD203B41FA5}">
                      <a16:colId xmlns:a16="http://schemas.microsoft.com/office/drawing/2014/main" val="324172207"/>
                    </a:ext>
                  </a:extLst>
                </a:gridCol>
                <a:gridCol w="987552">
                  <a:extLst>
                    <a:ext uri="{9D8B030D-6E8A-4147-A177-3AD203B41FA5}">
                      <a16:colId xmlns:a16="http://schemas.microsoft.com/office/drawing/2014/main" val="679553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030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17:39:35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499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12:53:38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5133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11:00:16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714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08:54:00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597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18:47:12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3253234"/>
                  </a:ext>
                </a:extLst>
              </a:tr>
            </a:tbl>
          </a:graphicData>
        </a:graphic>
      </p:graphicFrame>
      <p:sp>
        <p:nvSpPr>
          <p:cNvPr id="4" name="Text Placeholder 3">
            <a:extLst>
              <a:ext uri="{FF2B5EF4-FFF2-40B4-BE49-F238E27FC236}">
                <a16:creationId xmlns:a16="http://schemas.microsoft.com/office/drawing/2014/main" id="{CDDFA573-7240-4DC4-8EAC-2F5C89A4AF4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67202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4F94B-772E-4499-94DC-8F5EB968E099}"/>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91E51E2C-D4D7-4946-8218-A94E1DAD3370}"/>
              </a:ext>
            </a:extLst>
          </p:cNvPr>
          <p:cNvGraphicFramePr>
            <a:graphicFrameLocks noGrp="1"/>
          </p:cNvGraphicFramePr>
          <p:nvPr>
            <p:ph type="tbl" sz="quarter" idx="13"/>
            <p:extLst>
              <p:ext uri="{D42A27DB-BD31-4B8C-83A1-F6EECF244321}">
                <p14:modId xmlns:p14="http://schemas.microsoft.com/office/powerpoint/2010/main" val="1635429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80566271"/>
                    </a:ext>
                  </a:extLst>
                </a:gridCol>
                <a:gridCol w="987552">
                  <a:extLst>
                    <a:ext uri="{9D8B030D-6E8A-4147-A177-3AD203B41FA5}">
                      <a16:colId xmlns:a16="http://schemas.microsoft.com/office/drawing/2014/main" val="808888342"/>
                    </a:ext>
                  </a:extLst>
                </a:gridCol>
                <a:gridCol w="987552">
                  <a:extLst>
                    <a:ext uri="{9D8B030D-6E8A-4147-A177-3AD203B41FA5}">
                      <a16:colId xmlns:a16="http://schemas.microsoft.com/office/drawing/2014/main" val="3612122340"/>
                    </a:ext>
                  </a:extLst>
                </a:gridCol>
                <a:gridCol w="987552">
                  <a:extLst>
                    <a:ext uri="{9D8B030D-6E8A-4147-A177-3AD203B41FA5}">
                      <a16:colId xmlns:a16="http://schemas.microsoft.com/office/drawing/2014/main" val="3455815035"/>
                    </a:ext>
                  </a:extLst>
                </a:gridCol>
                <a:gridCol w="987552">
                  <a:extLst>
                    <a:ext uri="{9D8B030D-6E8A-4147-A177-3AD203B41FA5}">
                      <a16:colId xmlns:a16="http://schemas.microsoft.com/office/drawing/2014/main" val="186412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241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17:00:47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68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19:39:31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6529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784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212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17:49:43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لأجمل جملة فازت معنا من </a:t>
                      </a:r>
                      <a:r>
                        <a:rPr kumimoji="0" lang="en-US" sz="1000" b="0" i="0" u="none" strike="noStrike" kern="1200" cap="none" spc="0" normalizeH="0" baseline="0" noProof="0">
                          <a:ln>
                            <a:noFill/>
                          </a:ln>
                          <a:solidFill>
                            <a:prstClr val="black"/>
                          </a:solidFill>
                          <a:effectLst/>
                          <a:uLnTx/>
                          <a:uFillTx/>
                          <a:latin typeface="+mn-lt"/>
                          <a:ea typeface="+mn-ea"/>
                          <a:cs typeface="+mn-cs"/>
                        </a:rPr>
                        <a:t>⁦‪@manal_gha‬⁩ 📝‬
‫</a:t>
                      </a:r>
                      <a:r>
                        <a:rPr kumimoji="0" lang="ar-AE" sz="1000" b="0" i="0" u="none" strike="noStrike" kern="1200" cap="none" spc="0" normalizeH="0" baseline="0" noProof="0">
                          <a:ln>
                            <a:noFill/>
                          </a:ln>
                          <a:solidFill>
                            <a:prstClr val="black"/>
                          </a:solidFill>
                          <a:effectLst/>
                          <a:uLnTx/>
                          <a:uFillTx/>
                          <a:latin typeface="+mn-lt"/>
                          <a:ea typeface="+mn-ea"/>
                          <a:cs typeface="+mn-cs"/>
                        </a:rPr>
                        <a:t>وشكرا لجميع مشاركاتكم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ترقبونا في مسابقاتنا القادمة‬ ‫ومبارك عليكم الشهر‬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رمضان_كريم‬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825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09:48:03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02677879"/>
                  </a:ext>
                </a:extLst>
              </a:tr>
            </a:tbl>
          </a:graphicData>
        </a:graphic>
      </p:graphicFrame>
      <p:sp>
        <p:nvSpPr>
          <p:cNvPr id="4" name="Text Placeholder 3">
            <a:extLst>
              <a:ext uri="{FF2B5EF4-FFF2-40B4-BE49-F238E27FC236}">
                <a16:creationId xmlns:a16="http://schemas.microsoft.com/office/drawing/2014/main" id="{E7A48C8C-F90B-4947-8B53-2F16E34C6E5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63785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E5B5-255C-499C-BF39-F378F3D1BEA4}"/>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60EE09E3-2126-40FC-BC85-F2E5DC7EBF01}"/>
              </a:ext>
            </a:extLst>
          </p:cNvPr>
          <p:cNvGraphicFramePr>
            <a:graphicFrameLocks noGrp="1"/>
          </p:cNvGraphicFramePr>
          <p:nvPr>
            <p:ph type="tbl" sz="quarter" idx="13"/>
            <p:extLst>
              <p:ext uri="{D42A27DB-BD31-4B8C-83A1-F6EECF244321}">
                <p14:modId xmlns:p14="http://schemas.microsoft.com/office/powerpoint/2010/main" val="3485041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43290508"/>
                    </a:ext>
                  </a:extLst>
                </a:gridCol>
                <a:gridCol w="987552">
                  <a:extLst>
                    <a:ext uri="{9D8B030D-6E8A-4147-A177-3AD203B41FA5}">
                      <a16:colId xmlns:a16="http://schemas.microsoft.com/office/drawing/2014/main" val="1581431939"/>
                    </a:ext>
                  </a:extLst>
                </a:gridCol>
                <a:gridCol w="987552">
                  <a:extLst>
                    <a:ext uri="{9D8B030D-6E8A-4147-A177-3AD203B41FA5}">
                      <a16:colId xmlns:a16="http://schemas.microsoft.com/office/drawing/2014/main" val="980430829"/>
                    </a:ext>
                  </a:extLst>
                </a:gridCol>
                <a:gridCol w="987552">
                  <a:extLst>
                    <a:ext uri="{9D8B030D-6E8A-4147-A177-3AD203B41FA5}">
                      <a16:colId xmlns:a16="http://schemas.microsoft.com/office/drawing/2014/main" val="2873013031"/>
                    </a:ext>
                  </a:extLst>
                </a:gridCol>
                <a:gridCol w="987552">
                  <a:extLst>
                    <a:ext uri="{9D8B030D-6E8A-4147-A177-3AD203B41FA5}">
                      <a16:colId xmlns:a16="http://schemas.microsoft.com/office/drawing/2014/main" val="413318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516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949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- 2018-05-22 18:06:25 </a:t>
                      </a:r>
                      <a:r>
                        <a:rPr kumimoji="0" lang="en-US" sz="1000" b="0" i="0" u="none" strike="noStrike" kern="1200" cap="none" spc="0" normalizeH="0" baseline="0" noProof="0">
                          <a:ln>
                            <a:noFill/>
                          </a:ln>
                          <a:solidFill>
                            <a:prstClr val="black"/>
                          </a:solidFill>
                          <a:effectLst/>
                          <a:uLnTx/>
                          <a:uFillTx/>
                          <a:latin typeface="+mn-lt"/>
                          <a:ea typeface="+mn-ea"/>
                          <a:cs typeface="+mn-cs"/>
                        </a:rPr>
                        <a:t>
 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623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19:34:38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
</a:t>
                      </a:r>
                      <a:r>
                        <a:rPr kumimoji="0" lang="ar-AE" sz="1000" b="0" i="0" u="none" strike="noStrike" kern="1200" cap="none" spc="0" normalizeH="0" baseline="0" noProof="0">
                          <a:ln>
                            <a:noFill/>
                          </a:ln>
                          <a:solidFill>
                            <a:prstClr val="black"/>
                          </a:solidFill>
                          <a:effectLst/>
                          <a:uLnTx/>
                          <a:uFillTx/>
                          <a:latin typeface="+mn-lt"/>
                          <a:ea typeface="+mn-ea"/>
                          <a:cs typeface="+mn-cs"/>
                        </a:rPr>
                        <a:t>أقراص الشوكولاتة
‎تجعل بشرتك نضرة وحيوية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باحتوائها
‎على مضادات الأكسدة ونسبة ٥٩٪؜ أوكسجين و أيضا تساعد على انتاج الكولاجين ‎تنصح به @</a:t>
                      </a:r>
                      <a:r>
                        <a:rPr kumimoji="0" lang="en-US" sz="1000" b="0" i="0" u="none" strike="noStrike" kern="1200" cap="none" spc="0" normalizeH="0" baseline="0" noProof="0">
                          <a:ln>
                            <a:noFill/>
                          </a:ln>
                          <a:solidFill>
                            <a:prstClr val="black"/>
                          </a:solidFill>
                          <a:effectLst/>
                          <a:uLnTx/>
                          <a:uFillTx/>
                          <a:latin typeface="+mn-lt"/>
                          <a:ea typeface="+mn-ea"/>
                          <a:cs typeface="+mn-cs"/>
                        </a:rPr>
                        <a:t>Waadmakeupartist
‎</a:t>
                      </a:r>
                      <a:r>
                        <a:rPr kumimoji="0" lang="ar-AE" sz="1000" b="0" i="0" u="none" strike="noStrike" kern="1200" cap="none" spc="0" normalizeH="0" baseline="0" noProof="0">
                          <a:ln>
                            <a:noFill/>
                          </a:ln>
                          <a:solidFill>
                            <a:prstClr val="black"/>
                          </a:solidFill>
                          <a:effectLst/>
                          <a:uLnTx/>
                          <a:uFillTx/>
                          <a:latin typeface="+mn-lt"/>
                          <a:ea typeface="+mn-ea"/>
                          <a:cs typeface="+mn-cs"/>
                        </a:rPr>
                        <a:t>متوفر في #الدواء وعليه خصم حصري ٤٠ ريال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02469"/>
                  </a:ext>
                </a:extLst>
              </a:tr>
            </a:tbl>
          </a:graphicData>
        </a:graphic>
      </p:graphicFrame>
      <p:sp>
        <p:nvSpPr>
          <p:cNvPr id="4" name="Text Placeholder 3">
            <a:extLst>
              <a:ext uri="{FF2B5EF4-FFF2-40B4-BE49-F238E27FC236}">
                <a16:creationId xmlns:a16="http://schemas.microsoft.com/office/drawing/2014/main" id="{F77CD8F6-8C8A-4EE0-BD6C-937135BA3ED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980471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17603-3C35-48FB-9214-BF2324AD383B}"/>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5EB1A20D-9517-4142-8CBD-2FF98254E4D1}"/>
              </a:ext>
            </a:extLst>
          </p:cNvPr>
          <p:cNvGraphicFramePr>
            <a:graphicFrameLocks noGrp="1"/>
          </p:cNvGraphicFramePr>
          <p:nvPr>
            <p:ph type="chart" sz="quarter" idx="13"/>
            <p:extLst>
              <p:ext uri="{D42A27DB-BD31-4B8C-83A1-F6EECF244321}">
                <p14:modId xmlns:p14="http://schemas.microsoft.com/office/powerpoint/2010/main" val="2483390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CEE0C9-D6B8-4CF8-900F-B190ABC6B4B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3747A9E-E028-48FC-BDA9-A19A6BA2CB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8932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E36B2-00AE-4392-BB3C-A6511F5E500F}"/>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2B68674B-7CB4-45D6-AFC8-CF1E9A7D6D8D}"/>
              </a:ext>
            </a:extLst>
          </p:cNvPr>
          <p:cNvGraphicFramePr>
            <a:graphicFrameLocks noGrp="1"/>
          </p:cNvGraphicFramePr>
          <p:nvPr>
            <p:ph type="chart" sz="quarter" idx="13"/>
            <p:extLst>
              <p:ext uri="{D42A27DB-BD31-4B8C-83A1-F6EECF244321}">
                <p14:modId xmlns:p14="http://schemas.microsoft.com/office/powerpoint/2010/main" val="561991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ED1F1B-AFFB-45E2-B146-0AC6619A943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273EA8D-C061-4A51-BB60-F09508E83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670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459B-F405-44B0-8B8F-55F8B3125091}"/>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1D4BCD48-F0B4-497B-A692-40A8FD94F2D8}"/>
              </a:ext>
            </a:extLst>
          </p:cNvPr>
          <p:cNvGraphicFramePr>
            <a:graphicFrameLocks noGrp="1"/>
          </p:cNvGraphicFramePr>
          <p:nvPr>
            <p:ph type="tbl" sz="quarter" idx="13"/>
            <p:extLst>
              <p:ext uri="{D42A27DB-BD31-4B8C-83A1-F6EECF244321}">
                <p14:modId xmlns:p14="http://schemas.microsoft.com/office/powerpoint/2010/main" val="288013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53352137"/>
                    </a:ext>
                  </a:extLst>
                </a:gridCol>
                <a:gridCol w="1481328">
                  <a:extLst>
                    <a:ext uri="{9D8B030D-6E8A-4147-A177-3AD203B41FA5}">
                      <a16:colId xmlns:a16="http://schemas.microsoft.com/office/drawing/2014/main" val="3931958943"/>
                    </a:ext>
                  </a:extLst>
                </a:gridCol>
                <a:gridCol w="1481328">
                  <a:extLst>
                    <a:ext uri="{9D8B030D-6E8A-4147-A177-3AD203B41FA5}">
                      <a16:colId xmlns:a16="http://schemas.microsoft.com/office/drawing/2014/main" val="3692139599"/>
                    </a:ext>
                  </a:extLst>
                </a:gridCol>
                <a:gridCol w="1481328">
                  <a:extLst>
                    <a:ext uri="{9D8B030D-6E8A-4147-A177-3AD203B41FA5}">
                      <a16:colId xmlns:a16="http://schemas.microsoft.com/office/drawing/2014/main" val="3688004913"/>
                    </a:ext>
                  </a:extLst>
                </a:gridCol>
                <a:gridCol w="1481328">
                  <a:extLst>
                    <a:ext uri="{9D8B030D-6E8A-4147-A177-3AD203B41FA5}">
                      <a16:colId xmlns:a16="http://schemas.microsoft.com/office/drawing/2014/main" val="121867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9708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extLst>
                  <a:ext uri="{0D108BD9-81ED-4DB2-BD59-A6C34878D82A}">
                    <a16:rowId xmlns:a16="http://schemas.microsoft.com/office/drawing/2014/main" val="33793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#وظيفة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1733253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extLst>
                  <a:ext uri="{0D108BD9-81ED-4DB2-BD59-A6C34878D82A}">
                    <a16:rowId xmlns:a16="http://schemas.microsoft.com/office/drawing/2014/main" val="32744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30773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1605308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370057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346265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126226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111.55555555556</a:t>
                      </a:r>
                    </a:p>
                  </a:txBody>
                  <a:tcPr/>
                </a:tc>
                <a:extLst>
                  <a:ext uri="{0D108BD9-81ED-4DB2-BD59-A6C34878D82A}">
                    <a16:rowId xmlns:a16="http://schemas.microsoft.com/office/drawing/2014/main" val="58028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#الطبيعي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2311654987"/>
                  </a:ext>
                </a:extLst>
              </a:tr>
            </a:tbl>
          </a:graphicData>
        </a:graphic>
      </p:graphicFrame>
      <p:sp>
        <p:nvSpPr>
          <p:cNvPr id="4" name="Text Placeholder 3">
            <a:extLst>
              <a:ext uri="{FF2B5EF4-FFF2-40B4-BE49-F238E27FC236}">
                <a16:creationId xmlns:a16="http://schemas.microsoft.com/office/drawing/2014/main" id="{FBC1E3F4-0261-4BB3-A135-9EDFDEE61E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71197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6F7BE-427B-4633-B3FE-5B76E9C4B9B7}"/>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91C3BFF8-359D-46CA-89ED-13BD968FFC5B}"/>
              </a:ext>
            </a:extLst>
          </p:cNvPr>
          <p:cNvGraphicFramePr>
            <a:graphicFrameLocks noGrp="1"/>
          </p:cNvGraphicFramePr>
          <p:nvPr>
            <p:ph type="tbl" sz="quarter" idx="13"/>
            <p:extLst>
              <p:ext uri="{D42A27DB-BD31-4B8C-83A1-F6EECF244321}">
                <p14:modId xmlns:p14="http://schemas.microsoft.com/office/powerpoint/2010/main" val="1244355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63143757"/>
                    </a:ext>
                  </a:extLst>
                </a:gridCol>
                <a:gridCol w="1481328">
                  <a:extLst>
                    <a:ext uri="{9D8B030D-6E8A-4147-A177-3AD203B41FA5}">
                      <a16:colId xmlns:a16="http://schemas.microsoft.com/office/drawing/2014/main" val="570837995"/>
                    </a:ext>
                  </a:extLst>
                </a:gridCol>
                <a:gridCol w="1481328">
                  <a:extLst>
                    <a:ext uri="{9D8B030D-6E8A-4147-A177-3AD203B41FA5}">
                      <a16:colId xmlns:a16="http://schemas.microsoft.com/office/drawing/2014/main" val="948053744"/>
                    </a:ext>
                  </a:extLst>
                </a:gridCol>
                <a:gridCol w="1481328">
                  <a:extLst>
                    <a:ext uri="{9D8B030D-6E8A-4147-A177-3AD203B41FA5}">
                      <a16:colId xmlns:a16="http://schemas.microsoft.com/office/drawing/2014/main" val="2497677118"/>
                    </a:ext>
                  </a:extLst>
                </a:gridCol>
                <a:gridCol w="1481328">
                  <a:extLst>
                    <a:ext uri="{9D8B030D-6E8A-4147-A177-3AD203B41FA5}">
                      <a16:colId xmlns:a16="http://schemas.microsoft.com/office/drawing/2014/main" val="3464806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14149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extLst>
                  <a:ext uri="{0D108BD9-81ED-4DB2-BD59-A6C34878D82A}">
                    <a16:rowId xmlns:a16="http://schemas.microsoft.com/office/drawing/2014/main" val="383627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extLst>
                  <a:ext uri="{0D108BD9-81ED-4DB2-BD59-A6C34878D82A}">
                    <a16:rowId xmlns:a16="http://schemas.microsoft.com/office/drawing/2014/main" val="131660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278.23529411765</a:t>
                      </a:r>
                    </a:p>
                  </a:txBody>
                  <a:tcPr/>
                </a:tc>
                <a:extLst>
                  <a:ext uri="{0D108BD9-81ED-4DB2-BD59-A6C34878D82A}">
                    <a16:rowId xmlns:a16="http://schemas.microsoft.com/office/drawing/2014/main" val="232563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272032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98110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417982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133395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90269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40687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2492129363"/>
                  </a:ext>
                </a:extLst>
              </a:tr>
            </a:tbl>
          </a:graphicData>
        </a:graphic>
      </p:graphicFrame>
      <p:sp>
        <p:nvSpPr>
          <p:cNvPr id="4" name="Text Placeholder 3">
            <a:extLst>
              <a:ext uri="{FF2B5EF4-FFF2-40B4-BE49-F238E27FC236}">
                <a16:creationId xmlns:a16="http://schemas.microsoft.com/office/drawing/2014/main" id="{845E7A17-EE27-4F34-834A-680AA8CBF78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06328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6C40-0176-4A22-BD42-BD29E3786ED0}"/>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C14C14DA-D9AE-4FAE-A62E-A1B6994AF6CE}"/>
              </a:ext>
            </a:extLst>
          </p:cNvPr>
          <p:cNvGraphicFramePr>
            <a:graphicFrameLocks noGrp="1"/>
          </p:cNvGraphicFramePr>
          <p:nvPr>
            <p:ph type="tbl" sz="quarter" idx="13"/>
            <p:extLst>
              <p:ext uri="{D42A27DB-BD31-4B8C-83A1-F6EECF244321}">
                <p14:modId xmlns:p14="http://schemas.microsoft.com/office/powerpoint/2010/main" val="164169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92134311"/>
                    </a:ext>
                  </a:extLst>
                </a:gridCol>
                <a:gridCol w="1481328">
                  <a:extLst>
                    <a:ext uri="{9D8B030D-6E8A-4147-A177-3AD203B41FA5}">
                      <a16:colId xmlns:a16="http://schemas.microsoft.com/office/drawing/2014/main" val="858166290"/>
                    </a:ext>
                  </a:extLst>
                </a:gridCol>
                <a:gridCol w="1481328">
                  <a:extLst>
                    <a:ext uri="{9D8B030D-6E8A-4147-A177-3AD203B41FA5}">
                      <a16:colId xmlns:a16="http://schemas.microsoft.com/office/drawing/2014/main" val="1259148739"/>
                    </a:ext>
                  </a:extLst>
                </a:gridCol>
                <a:gridCol w="1481328">
                  <a:extLst>
                    <a:ext uri="{9D8B030D-6E8A-4147-A177-3AD203B41FA5}">
                      <a16:colId xmlns:a16="http://schemas.microsoft.com/office/drawing/2014/main" val="3860413249"/>
                    </a:ext>
                  </a:extLst>
                </a:gridCol>
                <a:gridCol w="1481328">
                  <a:extLst>
                    <a:ext uri="{9D8B030D-6E8A-4147-A177-3AD203B41FA5}">
                      <a16:colId xmlns:a16="http://schemas.microsoft.com/office/drawing/2014/main" val="3171088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24914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62247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186364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0586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692487873"/>
                  </a:ext>
                </a:extLst>
              </a:tr>
            </a:tbl>
          </a:graphicData>
        </a:graphic>
      </p:graphicFrame>
      <p:sp>
        <p:nvSpPr>
          <p:cNvPr id="4" name="Text Placeholder 3">
            <a:extLst>
              <a:ext uri="{FF2B5EF4-FFF2-40B4-BE49-F238E27FC236}">
                <a16:creationId xmlns:a16="http://schemas.microsoft.com/office/drawing/2014/main" id="{DFF0AD36-611C-42A5-B46C-F16ED1C1EA2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9597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B1A11-F982-4B3F-993B-9D03D35C5FDA}"/>
              </a:ext>
            </a:extLst>
          </p:cNvPr>
          <p:cNvSpPr>
            <a:spLocks noGrp="1"/>
          </p:cNvSpPr>
          <p:nvPr>
            <p:ph type="title"/>
          </p:nvPr>
        </p:nvSpPr>
        <p:spPr/>
        <p:txBody>
          <a:bodyPr/>
          <a:lstStyle/>
          <a:p>
            <a:r>
              <a:rPr lang="en-US"/>
              <a:t>Instagram Posts Type Distribution | AlDawaa</a:t>
            </a:r>
          </a:p>
        </p:txBody>
      </p:sp>
      <p:graphicFrame>
        <p:nvGraphicFramePr>
          <p:cNvPr id="6" name="Chart Placeholder 5">
            <a:extLst>
              <a:ext uri="{FF2B5EF4-FFF2-40B4-BE49-F238E27FC236}">
                <a16:creationId xmlns:a16="http://schemas.microsoft.com/office/drawing/2014/main" id="{F7AFA0C9-8958-4B5B-B31C-4191E6F4B29E}"/>
              </a:ext>
            </a:extLst>
          </p:cNvPr>
          <p:cNvGraphicFramePr>
            <a:graphicFrameLocks noGrp="1"/>
          </p:cNvGraphicFramePr>
          <p:nvPr>
            <p:ph type="chart" sz="quarter" idx="13"/>
            <p:extLst>
              <p:ext uri="{D42A27DB-BD31-4B8C-83A1-F6EECF244321}">
                <p14:modId xmlns:p14="http://schemas.microsoft.com/office/powerpoint/2010/main" val="3572439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063E55-7AA9-48C8-B6D6-0944AD02D6C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E486B2D-5399-46A9-9659-51BB7CE666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2802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AFB6E-DFD9-48A6-8057-2144A8DCD608}"/>
              </a:ext>
            </a:extLst>
          </p:cNvPr>
          <p:cNvSpPr>
            <a:spLocks noGrp="1"/>
          </p:cNvSpPr>
          <p:nvPr>
            <p:ph type="title"/>
          </p:nvPr>
        </p:nvSpPr>
        <p:spPr/>
        <p:txBody>
          <a:bodyPr/>
          <a:lstStyle/>
          <a:p>
            <a:r>
              <a:rPr lang="en-US"/>
              <a:t>Instagram Followers Change | AlDawaa</a:t>
            </a:r>
          </a:p>
        </p:txBody>
      </p:sp>
      <p:graphicFrame>
        <p:nvGraphicFramePr>
          <p:cNvPr id="6" name="Chart Placeholder 5">
            <a:extLst>
              <a:ext uri="{FF2B5EF4-FFF2-40B4-BE49-F238E27FC236}">
                <a16:creationId xmlns:a16="http://schemas.microsoft.com/office/drawing/2014/main" id="{A5E12F1B-5891-4F1F-AF68-CECFBF2494D3}"/>
              </a:ext>
            </a:extLst>
          </p:cNvPr>
          <p:cNvGraphicFramePr>
            <a:graphicFrameLocks noGrp="1"/>
          </p:cNvGraphicFramePr>
          <p:nvPr>
            <p:ph type="chart" sz="quarter" idx="13"/>
            <p:extLst>
              <p:ext uri="{D42A27DB-BD31-4B8C-83A1-F6EECF244321}">
                <p14:modId xmlns:p14="http://schemas.microsoft.com/office/powerpoint/2010/main" val="2759560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50797-9779-403E-83CC-7575D106626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8C46261-9EFC-4CD8-A3BA-D39CCBF291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6387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236F2-3E5F-4142-A4FA-58B96F4A42B9}"/>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EBD7CAB4-6106-42B0-8C0C-686D1D82A658}"/>
              </a:ext>
            </a:extLst>
          </p:cNvPr>
          <p:cNvGraphicFramePr>
            <a:graphicFrameLocks noGrp="1"/>
          </p:cNvGraphicFramePr>
          <p:nvPr>
            <p:ph type="chart" sz="quarter" idx="13"/>
            <p:extLst>
              <p:ext uri="{D42A27DB-BD31-4B8C-83A1-F6EECF244321}">
                <p14:modId xmlns:p14="http://schemas.microsoft.com/office/powerpoint/2010/main" val="533250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99A3C-DBE7-4217-A472-468B1ECEBAD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34A948A-AC37-45C5-BB3B-BAC632B1CD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9637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ED631-4D55-45D5-A2D2-93525BEC5AA5}"/>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EACC3781-348A-4479-8C2E-640A1515E7EA}"/>
              </a:ext>
            </a:extLst>
          </p:cNvPr>
          <p:cNvGraphicFramePr>
            <a:graphicFrameLocks noGrp="1"/>
          </p:cNvGraphicFramePr>
          <p:nvPr>
            <p:ph type="tbl" sz="quarter" idx="13"/>
            <p:extLst>
              <p:ext uri="{D42A27DB-BD31-4B8C-83A1-F6EECF244321}">
                <p14:modId xmlns:p14="http://schemas.microsoft.com/office/powerpoint/2010/main" val="99572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6259097"/>
                    </a:ext>
                  </a:extLst>
                </a:gridCol>
                <a:gridCol w="1234440">
                  <a:extLst>
                    <a:ext uri="{9D8B030D-6E8A-4147-A177-3AD203B41FA5}">
                      <a16:colId xmlns:a16="http://schemas.microsoft.com/office/drawing/2014/main" val="1239048969"/>
                    </a:ext>
                  </a:extLst>
                </a:gridCol>
                <a:gridCol w="822960">
                  <a:extLst>
                    <a:ext uri="{9D8B030D-6E8A-4147-A177-3AD203B41FA5}">
                      <a16:colId xmlns:a16="http://schemas.microsoft.com/office/drawing/2014/main" val="2317491009"/>
                    </a:ext>
                  </a:extLst>
                </a:gridCol>
                <a:gridCol w="822960">
                  <a:extLst>
                    <a:ext uri="{9D8B030D-6E8A-4147-A177-3AD203B41FA5}">
                      <a16:colId xmlns:a16="http://schemas.microsoft.com/office/drawing/2014/main" val="1223141795"/>
                    </a:ext>
                  </a:extLst>
                </a:gridCol>
                <a:gridCol w="822960">
                  <a:extLst>
                    <a:ext uri="{9D8B030D-6E8A-4147-A177-3AD203B41FA5}">
                      <a16:colId xmlns:a16="http://schemas.microsoft.com/office/drawing/2014/main" val="3319617856"/>
                    </a:ext>
                  </a:extLst>
                </a:gridCol>
                <a:gridCol w="822960">
                  <a:extLst>
                    <a:ext uri="{9D8B030D-6E8A-4147-A177-3AD203B41FA5}">
                      <a16:colId xmlns:a16="http://schemas.microsoft.com/office/drawing/2014/main" val="3616446242"/>
                    </a:ext>
                  </a:extLst>
                </a:gridCol>
                <a:gridCol w="822960">
                  <a:extLst>
                    <a:ext uri="{9D8B030D-6E8A-4147-A177-3AD203B41FA5}">
                      <a16:colId xmlns:a16="http://schemas.microsoft.com/office/drawing/2014/main" val="1853422724"/>
                    </a:ext>
                  </a:extLst>
                </a:gridCol>
                <a:gridCol w="822960">
                  <a:extLst>
                    <a:ext uri="{9D8B030D-6E8A-4147-A177-3AD203B41FA5}">
                      <a16:colId xmlns:a16="http://schemas.microsoft.com/office/drawing/2014/main" val="29676541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41051031"/>
                  </a:ext>
                </a:extLst>
              </a:tr>
              <a:tr h="370840">
                <a:tc>
                  <a:txBody>
                    <a:bodyPr/>
                    <a:lstStyle/>
                    <a:p>
                      <a:r>
                        <a:rPr lang="en-US" sz="1000"/>
                        <a:t>aldawaacare</a:t>
                      </a:r>
                    </a:p>
                  </a:txBody>
                  <a:tcPr/>
                </a:tc>
                <a:tc>
                  <a:txBody>
                    <a:bodyPr/>
                    <a:lstStyle/>
                    <a:p>
                      <a:r>
                        <a:rPr lang="en-US" sz="1000"/>
                        <a:t>98825</a:t>
                      </a:r>
                    </a:p>
                  </a:txBody>
                  <a:tcPr/>
                </a:tc>
                <a:tc>
                  <a:txBody>
                    <a:bodyPr/>
                    <a:lstStyle/>
                    <a:p>
                      <a:r>
                        <a:rPr lang="en-US" sz="1000"/>
                        <a:t>478</a:t>
                      </a:r>
                    </a:p>
                  </a:txBody>
                  <a:tcPr/>
                </a:tc>
                <a:tc>
                  <a:txBody>
                    <a:bodyPr/>
                    <a:lstStyle/>
                    <a:p>
                      <a:r>
                        <a:rPr lang="en-US" sz="1000"/>
                        <a:t>0.5 %</a:t>
                      </a:r>
                    </a:p>
                  </a:txBody>
                  <a:tcPr/>
                </a:tc>
                <a:tc>
                  <a:txBody>
                    <a:bodyPr/>
                    <a:lstStyle/>
                    <a:p>
                      <a:r>
                        <a:rPr lang="en-US" sz="1000"/>
                        <a:t>1040</a:t>
                      </a:r>
                    </a:p>
                  </a:txBody>
                  <a:tcPr/>
                </a:tc>
                <a:tc>
                  <a:txBody>
                    <a:bodyPr/>
                    <a:lstStyle/>
                    <a:p>
                      <a:r>
                        <a:rPr lang="en-US" sz="1000"/>
                        <a:t>1.1 %</a:t>
                      </a:r>
                    </a:p>
                  </a:txBody>
                  <a:tcPr/>
                </a:tc>
                <a:tc>
                  <a:txBody>
                    <a:bodyPr/>
                    <a:lstStyle/>
                    <a:p>
                      <a:r>
                        <a:rPr lang="en-US" sz="1000"/>
                        <a:t>5927</a:t>
                      </a:r>
                    </a:p>
                  </a:txBody>
                  <a:tcPr/>
                </a:tc>
                <a:tc>
                  <a:txBody>
                    <a:bodyPr/>
                    <a:lstStyle/>
                    <a:p>
                      <a:r>
                        <a:rPr lang="en-US" sz="1000"/>
                        <a:t>6.4 %</a:t>
                      </a:r>
                    </a:p>
                  </a:txBody>
                  <a:tcPr/>
                </a:tc>
                <a:extLst>
                  <a:ext uri="{0D108BD9-81ED-4DB2-BD59-A6C34878D82A}">
                    <a16:rowId xmlns:a16="http://schemas.microsoft.com/office/drawing/2014/main" val="1657654818"/>
                  </a:ext>
                </a:extLst>
              </a:tr>
            </a:tbl>
          </a:graphicData>
        </a:graphic>
      </p:graphicFrame>
      <p:sp>
        <p:nvSpPr>
          <p:cNvPr id="4" name="Text Placeholder 3">
            <a:extLst>
              <a:ext uri="{FF2B5EF4-FFF2-40B4-BE49-F238E27FC236}">
                <a16:creationId xmlns:a16="http://schemas.microsoft.com/office/drawing/2014/main" id="{033C7AF3-BBBB-4F4B-8B8B-FA1C34F131F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05390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3C8CC-59EC-423D-AADB-5703622C7D1B}"/>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5181BB28-74B0-44D5-81FC-F29FCE0F7FEB}"/>
              </a:ext>
            </a:extLst>
          </p:cNvPr>
          <p:cNvGraphicFramePr>
            <a:graphicFrameLocks noGrp="1"/>
          </p:cNvGraphicFramePr>
          <p:nvPr>
            <p:ph type="chart" sz="quarter" idx="13"/>
            <p:extLst>
              <p:ext uri="{D42A27DB-BD31-4B8C-83A1-F6EECF244321}">
                <p14:modId xmlns:p14="http://schemas.microsoft.com/office/powerpoint/2010/main" val="1498311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50772B-481E-4C1D-9CCA-21A2678367D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FF6D963-E204-46E8-A7DD-89F736FEC9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674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2690</Words>
  <Application>Microsoft Office PowerPoint</Application>
  <PresentationFormat>On-screen Show (4:3)</PresentationFormat>
  <Paragraphs>1507</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Calibri</vt:lpstr>
      <vt:lpstr>Arial</vt:lpstr>
      <vt:lpstr>quintly_template</vt:lpstr>
      <vt:lpstr>AlDawaa Care</vt:lpstr>
      <vt:lpstr>Twitter Key Metrics Table | AlDawaa</vt:lpstr>
      <vt:lpstr>Twitter Followers Total | AlDawaa</vt:lpstr>
      <vt:lpstr>Twitter Own and Retweeted Tweets Table | AlDawaa - 1 of 6</vt:lpstr>
      <vt:lpstr>Twitter Own and Retweeted Tweets Table | AlDawaa - 2 of 6</vt:lpstr>
      <vt:lpstr>Twitter Own and Retweeted Tweets Table | AlDawaa - 3 of 6</vt:lpstr>
      <vt:lpstr>Twitter Own and Retweeted Tweets Table | AlDawaa - 4 of 6</vt:lpstr>
      <vt:lpstr>Twitter Own and Retweeted Tweets Table | AlDawaa - 5 of 6</vt:lpstr>
      <vt:lpstr>Twitter Own and Retweeted Tweets Table | AlDawaa - 6 of 6</vt:lpstr>
      <vt:lpstr>Twitter Interaction Rate | AlDawaa</vt:lpstr>
      <vt:lpstr>Twitter Followers Change | AlDawaa</vt:lpstr>
      <vt:lpstr>Twitter Own Tweets | AlDawaa</vt:lpstr>
      <vt:lpstr>Twitter Interactions Distribution | AlDawaa</vt:lpstr>
      <vt:lpstr>Twitter Tweets Total | AlDawaa</vt:lpstr>
      <vt:lpstr>Twitter Total Interactions | AlDawaa</vt:lpstr>
      <vt:lpstr>Twitter Retweets | AlDawaa</vt:lpstr>
      <vt:lpstr>Twitter Interaction Rate By Hour | AlDawaa</vt:lpstr>
      <vt:lpstr>Facebook Fans Total | AlDawaa</vt:lpstr>
      <vt:lpstr>Facebook Own Posts | AlDawaa</vt:lpstr>
      <vt:lpstr>Facebook Interaction Rate | AlDawaa</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Facebook Interactions Distribution | AlDawaa</vt:lpstr>
      <vt:lpstr>Facebook Key Metrics Table | AlDawaa</vt:lpstr>
      <vt:lpstr>Facebook Hashtag Detection | AlDawaa - 1 of 3</vt:lpstr>
      <vt:lpstr>Facebook Hashtag Detection | AlDawaa - 2 of 3</vt:lpstr>
      <vt:lpstr>Facebook Hashtag Detection | AlDawaa - 3 of 3</vt:lpstr>
      <vt:lpstr>Instagram Key Metrics Table | AlDawaa</vt:lpstr>
      <vt:lpstr>Instagram Followers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Posts | AlDawaa</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 AlDawaa</vt:lpstr>
      <vt:lpstr>Instagram Followers Change | AlDawaa</vt:lpstr>
      <vt:lpstr>Instagram Interactions Distribution | AlDawaa</vt:lpstr>
      <vt:lpstr>Instagram Followers Table | AlDawaa</vt:lpstr>
      <vt:lpstr>Instagram Total Interactions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2018-06-03T09:31:06Z</dcterms:created>
  <dcterms:modified xsi:type="dcterms:W3CDTF">2018-06-03T09:33:16Z</dcterms:modified>
</cp:coreProperties>
</file>