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1" r:id="rId24"/>
    <p:sldId id="282" r:id="rId25"/>
    <p:sldId id="283" r:id="rId26"/>
    <p:sldId id="284" r:id="rId27"/>
    <p:sldId id="286" r:id="rId28"/>
    <p:sldId id="287" r:id="rId29"/>
    <p:sldId id="288" r:id="rId30"/>
    <p:sldId id="289" r:id="rId31"/>
    <p:sldId id="290" r:id="rId32"/>
    <p:sldId id="292" r:id="rId33"/>
    <p:sldId id="293" r:id="rId34"/>
    <p:sldId id="294" r:id="rId35"/>
    <p:sldId id="295" r:id="rId36"/>
    <p:sldId id="296" r:id="rId37"/>
    <p:sldId id="297" r:id="rId38"/>
    <p:sldId id="298" r:id="rId39"/>
    <p:sldId id="299" r:id="rId40"/>
    <p:sldId id="301" r:id="rId41"/>
    <p:sldId id="302" r:id="rId42"/>
    <p:sldId id="303" r:id="rId43"/>
    <p:sldId id="304" r:id="rId44"/>
    <p:sldId id="305" r:id="rId45"/>
    <p:sldId id="306" r:id="rId46"/>
    <p:sldId id="307" r:id="rId47"/>
    <p:sldId id="308"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153409</c:v>
                </c:pt>
                <c:pt idx="1">
                  <c:v>153435</c:v>
                </c:pt>
                <c:pt idx="2">
                  <c:v>153459</c:v>
                </c:pt>
                <c:pt idx="3">
                  <c:v>153432</c:v>
                </c:pt>
                <c:pt idx="4">
                  <c:v>153449</c:v>
                </c:pt>
                <c:pt idx="5">
                  <c:v>153738</c:v>
                </c:pt>
                <c:pt idx="6">
                  <c:v>154138</c:v>
                </c:pt>
                <c:pt idx="7">
                  <c:v>154316</c:v>
                </c:pt>
                <c:pt idx="8">
                  <c:v>154410</c:v>
                </c:pt>
                <c:pt idx="9">
                  <c:v>154468</c:v>
                </c:pt>
                <c:pt idx="10">
                  <c:v>154532</c:v>
                </c:pt>
                <c:pt idx="11">
                  <c:v>154602</c:v>
                </c:pt>
                <c:pt idx="12">
                  <c:v>154770</c:v>
                </c:pt>
                <c:pt idx="13">
                  <c:v>154793</c:v>
                </c:pt>
                <c:pt idx="14">
                  <c:v>154789</c:v>
                </c:pt>
                <c:pt idx="15">
                  <c:v>154788</c:v>
                </c:pt>
                <c:pt idx="16">
                  <c:v>154722</c:v>
                </c:pt>
                <c:pt idx="17">
                  <c:v>154955</c:v>
                </c:pt>
                <c:pt idx="18">
                  <c:v>154967</c:v>
                </c:pt>
                <c:pt idx="19">
                  <c:v>154993</c:v>
                </c:pt>
                <c:pt idx="20">
                  <c:v>154968</c:v>
                </c:pt>
                <c:pt idx="21">
                  <c:v>154980</c:v>
                </c:pt>
                <c:pt idx="22">
                  <c:v>154998</c:v>
                </c:pt>
                <c:pt idx="23">
                  <c:v>154993</c:v>
                </c:pt>
                <c:pt idx="24">
                  <c:v>154983</c:v>
                </c:pt>
                <c:pt idx="25">
                  <c:v>154953</c:v>
                </c:pt>
                <c:pt idx="26">
                  <c:v>154945</c:v>
                </c:pt>
                <c:pt idx="27">
                  <c:v>154862</c:v>
                </c:pt>
                <c:pt idx="28">
                  <c:v>154848</c:v>
                </c:pt>
                <c:pt idx="29">
                  <c:v>154883</c:v>
                </c:pt>
              </c:numCache>
            </c:numRef>
          </c:val>
          <c:smooth val="0"/>
          <c:extLst>
            <c:ext xmlns:c16="http://schemas.microsoft.com/office/drawing/2014/chart" uri="{C3380CC4-5D6E-409C-BE32-E72D297353CC}">
              <c16:uniqueId val="{00000000-9E50-4715-82A2-04794C90269E}"/>
            </c:ext>
          </c:extLst>
        </c:ser>
        <c:dLbls>
          <c:showLegendKey val="0"/>
          <c:showVal val="0"/>
          <c:showCatName val="0"/>
          <c:showSerName val="0"/>
          <c:showPercent val="0"/>
          <c:showBubbleSize val="0"/>
        </c:dLbls>
        <c:smooth val="0"/>
        <c:axId val="347578704"/>
        <c:axId val="347579360"/>
      </c:lineChart>
      <c:dateAx>
        <c:axId val="34757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79360"/>
        <c:crosses val="autoZero"/>
        <c:auto val="1"/>
        <c:lblOffset val="100"/>
        <c:baseTimeUnit val="days"/>
      </c:dateAx>
      <c:valAx>
        <c:axId val="34757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7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5.7361875211847997E-2</c:v>
                </c:pt>
                <c:pt idx="1">
                  <c:v>1.1732346078137E-2</c:v>
                </c:pt>
                <c:pt idx="2">
                  <c:v>0.21864226736267001</c:v>
                </c:pt>
                <c:pt idx="3">
                  <c:v>1.7595881260386002E-2</c:v>
                </c:pt>
                <c:pt idx="4">
                  <c:v>2.6720542231491E-2</c:v>
                </c:pt>
                <c:pt idx="5">
                  <c:v>1.491604435098</c:v>
                </c:pt>
                <c:pt idx="6">
                  <c:v>3.8002312619365999E-2</c:v>
                </c:pt>
                <c:pt idx="7">
                  <c:v>4.2469865847096E-2</c:v>
                </c:pt>
                <c:pt idx="8">
                  <c:v>2.7208592732714001E-2</c:v>
                </c:pt>
                <c:pt idx="9">
                  <c:v>1.5863868582417999E-2</c:v>
                </c:pt>
                <c:pt idx="10">
                  <c:v>2.0064724919094001E-2</c:v>
                </c:pt>
                <c:pt idx="11">
                  <c:v>3.2995400053051002E-2</c:v>
                </c:pt>
                <c:pt idx="12">
                  <c:v>2.2788099763392002E-2</c:v>
                </c:pt>
                <c:pt idx="13">
                  <c:v>0.14698186469916</c:v>
                </c:pt>
                <c:pt idx="14">
                  <c:v>4.1992105484168997E-3</c:v>
                </c:pt>
                <c:pt idx="15">
                  <c:v>4.7376626956439002E-3</c:v>
                </c:pt>
                <c:pt idx="16">
                  <c:v>0.12568253045135999</c:v>
                </c:pt>
                <c:pt idx="17">
                  <c:v>1.4208398455160001E-2</c:v>
                </c:pt>
                <c:pt idx="18">
                  <c:v>7.7438839449925998E-3</c:v>
                </c:pt>
                <c:pt idx="19">
                  <c:v>4.8393341076267997E-3</c:v>
                </c:pt>
                <c:pt idx="20">
                  <c:v>9.6786682152535993E-3</c:v>
                </c:pt>
                <c:pt idx="21">
                  <c:v>9.0337734071521993E-3</c:v>
                </c:pt>
                <c:pt idx="22">
                  <c:v>1.6130176980301999E-2</c:v>
                </c:pt>
                <c:pt idx="23">
                  <c:v>7.7421852317817001E-3</c:v>
                </c:pt>
                <c:pt idx="24">
                  <c:v>4.9036054404211996E-3</c:v>
                </c:pt>
                <c:pt idx="25">
                  <c:v>5.1623560993237002E-3</c:v>
                </c:pt>
                <c:pt idx="26">
                  <c:v>4.2756003588277003E-3</c:v>
                </c:pt>
                <c:pt idx="27">
                  <c:v>7.9619719006948E-3</c:v>
                </c:pt>
                <c:pt idx="28">
                  <c:v>5.5966334097488999E-3</c:v>
                </c:pt>
                <c:pt idx="29">
                  <c:v>0</c:v>
                </c:pt>
              </c:numCache>
            </c:numRef>
          </c:val>
          <c:smooth val="0"/>
          <c:extLst>
            <c:ext xmlns:c16="http://schemas.microsoft.com/office/drawing/2014/chart" uri="{C3380CC4-5D6E-409C-BE32-E72D297353CC}">
              <c16:uniqueId val="{00000000-07E2-4047-B617-F03E583B07F7}"/>
            </c:ext>
          </c:extLst>
        </c:ser>
        <c:dLbls>
          <c:showLegendKey val="0"/>
          <c:showVal val="0"/>
          <c:showCatName val="0"/>
          <c:showSerName val="0"/>
          <c:showPercent val="0"/>
          <c:showBubbleSize val="0"/>
        </c:dLbls>
        <c:smooth val="0"/>
        <c:axId val="431608192"/>
        <c:axId val="431608848"/>
      </c:lineChart>
      <c:dateAx>
        <c:axId val="43160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08848"/>
        <c:crosses val="autoZero"/>
        <c:auto val="1"/>
        <c:lblOffset val="100"/>
        <c:baseTimeUnit val="days"/>
      </c:dateAx>
      <c:valAx>
        <c:axId val="43160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0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-7</c:v>
                </c:pt>
                <c:pt idx="1">
                  <c:v>26</c:v>
                </c:pt>
                <c:pt idx="2">
                  <c:v>24</c:v>
                </c:pt>
                <c:pt idx="3">
                  <c:v>-27</c:v>
                </c:pt>
                <c:pt idx="4">
                  <c:v>17</c:v>
                </c:pt>
                <c:pt idx="5">
                  <c:v>289</c:v>
                </c:pt>
                <c:pt idx="6">
                  <c:v>400</c:v>
                </c:pt>
                <c:pt idx="7">
                  <c:v>178</c:v>
                </c:pt>
                <c:pt idx="8">
                  <c:v>94</c:v>
                </c:pt>
                <c:pt idx="9">
                  <c:v>58</c:v>
                </c:pt>
                <c:pt idx="10">
                  <c:v>64</c:v>
                </c:pt>
                <c:pt idx="11">
                  <c:v>70</c:v>
                </c:pt>
                <c:pt idx="12">
                  <c:v>168</c:v>
                </c:pt>
                <c:pt idx="13">
                  <c:v>23</c:v>
                </c:pt>
                <c:pt idx="14">
                  <c:v>-4</c:v>
                </c:pt>
                <c:pt idx="15">
                  <c:v>-1</c:v>
                </c:pt>
                <c:pt idx="16">
                  <c:v>-66</c:v>
                </c:pt>
                <c:pt idx="17">
                  <c:v>233</c:v>
                </c:pt>
                <c:pt idx="18">
                  <c:v>12</c:v>
                </c:pt>
                <c:pt idx="19">
                  <c:v>26</c:v>
                </c:pt>
                <c:pt idx="20">
                  <c:v>-25</c:v>
                </c:pt>
                <c:pt idx="21">
                  <c:v>12</c:v>
                </c:pt>
                <c:pt idx="22">
                  <c:v>18</c:v>
                </c:pt>
                <c:pt idx="23">
                  <c:v>-5</c:v>
                </c:pt>
                <c:pt idx="24">
                  <c:v>-10</c:v>
                </c:pt>
                <c:pt idx="25">
                  <c:v>-30</c:v>
                </c:pt>
                <c:pt idx="26">
                  <c:v>-8</c:v>
                </c:pt>
                <c:pt idx="27">
                  <c:v>-83</c:v>
                </c:pt>
                <c:pt idx="28">
                  <c:v>-14</c:v>
                </c:pt>
                <c:pt idx="29">
                  <c:v>35</c:v>
                </c:pt>
              </c:numCache>
            </c:numRef>
          </c:val>
          <c:smooth val="0"/>
          <c:extLst>
            <c:ext xmlns:c16="http://schemas.microsoft.com/office/drawing/2014/chart" uri="{C3380CC4-5D6E-409C-BE32-E72D297353CC}">
              <c16:uniqueId val="{00000000-16F2-4BD6-8D99-2B78D3A47CC8}"/>
            </c:ext>
          </c:extLst>
        </c:ser>
        <c:dLbls>
          <c:showLegendKey val="0"/>
          <c:showVal val="0"/>
          <c:showCatName val="0"/>
          <c:showSerName val="0"/>
          <c:showPercent val="0"/>
          <c:showBubbleSize val="0"/>
        </c:dLbls>
        <c:smooth val="0"/>
        <c:axId val="431609176"/>
        <c:axId val="431614096"/>
      </c:lineChart>
      <c:dateAx>
        <c:axId val="43160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4096"/>
        <c:crosses val="autoZero"/>
        <c:auto val="1"/>
        <c:lblOffset val="100"/>
        <c:baseTimeUnit val="days"/>
      </c:dateAx>
      <c:valAx>
        <c:axId val="43161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0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2</c:v>
                </c:pt>
                <c:pt idx="4">
                  <c:v>1</c:v>
                </c:pt>
                <c:pt idx="5">
                  <c:v>2</c:v>
                </c:pt>
                <c:pt idx="6">
                  <c:v>2</c:v>
                </c:pt>
                <c:pt idx="7">
                  <c:v>2</c:v>
                </c:pt>
                <c:pt idx="8">
                  <c:v>2</c:v>
                </c:pt>
                <c:pt idx="9">
                  <c:v>2</c:v>
                </c:pt>
                <c:pt idx="10">
                  <c:v>1</c:v>
                </c:pt>
                <c:pt idx="11">
                  <c:v>1</c:v>
                </c:pt>
                <c:pt idx="12">
                  <c:v>4</c:v>
                </c:pt>
                <c:pt idx="13">
                  <c:v>2</c:v>
                </c:pt>
                <c:pt idx="14">
                  <c:v>2</c:v>
                </c:pt>
                <c:pt idx="15">
                  <c:v>3</c:v>
                </c:pt>
                <c:pt idx="16">
                  <c:v>2</c:v>
                </c:pt>
                <c:pt idx="17">
                  <c:v>2</c:v>
                </c:pt>
                <c:pt idx="18">
                  <c:v>1</c:v>
                </c:pt>
                <c:pt idx="19">
                  <c:v>2</c:v>
                </c:pt>
                <c:pt idx="20">
                  <c:v>1</c:v>
                </c:pt>
                <c:pt idx="21">
                  <c:v>2</c:v>
                </c:pt>
                <c:pt idx="22">
                  <c:v>1</c:v>
                </c:pt>
                <c:pt idx="23">
                  <c:v>1</c:v>
                </c:pt>
                <c:pt idx="24">
                  <c:v>5</c:v>
                </c:pt>
                <c:pt idx="25">
                  <c:v>2</c:v>
                </c:pt>
                <c:pt idx="26">
                  <c:v>8</c:v>
                </c:pt>
                <c:pt idx="27">
                  <c:v>3</c:v>
                </c:pt>
                <c:pt idx="28">
                  <c:v>3</c:v>
                </c:pt>
                <c:pt idx="29">
                  <c:v>0</c:v>
                </c:pt>
              </c:numCache>
            </c:numRef>
          </c:val>
          <c:smooth val="0"/>
          <c:extLst>
            <c:ext xmlns:c16="http://schemas.microsoft.com/office/drawing/2014/chart" uri="{C3380CC4-5D6E-409C-BE32-E72D297353CC}">
              <c16:uniqueId val="{00000000-58F5-45C9-909F-968D4F6A2F5D}"/>
            </c:ext>
          </c:extLst>
        </c:ser>
        <c:dLbls>
          <c:showLegendKey val="0"/>
          <c:showVal val="0"/>
          <c:showCatName val="0"/>
          <c:showSerName val="0"/>
          <c:showPercent val="0"/>
          <c:showBubbleSize val="0"/>
        </c:dLbls>
        <c:smooth val="0"/>
        <c:axId val="425160248"/>
        <c:axId val="425160576"/>
      </c:lineChart>
      <c:dateAx>
        <c:axId val="42516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60576"/>
        <c:crosses val="autoZero"/>
        <c:auto val="1"/>
        <c:lblOffset val="100"/>
        <c:baseTimeUnit val="days"/>
      </c:dateAx>
      <c:valAx>
        <c:axId val="42516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16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3342</c:v>
                </c:pt>
              </c:numCache>
            </c:numRef>
          </c:val>
          <c:extLst>
            <c:ext xmlns:c16="http://schemas.microsoft.com/office/drawing/2014/chart" uri="{C3380CC4-5D6E-409C-BE32-E72D297353CC}">
              <c16:uniqueId val="{00000000-F10E-49C2-813D-7D0323E6B051}"/>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1560</c:v>
                </c:pt>
              </c:numCache>
            </c:numRef>
          </c:val>
          <c:extLst>
            <c:ext xmlns:c16="http://schemas.microsoft.com/office/drawing/2014/chart" uri="{C3380CC4-5D6E-409C-BE32-E72D297353CC}">
              <c16:uniqueId val="{00000001-F10E-49C2-813D-7D0323E6B051}"/>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2444</c:v>
                </c:pt>
              </c:numCache>
            </c:numRef>
          </c:val>
          <c:extLst>
            <c:ext xmlns:c16="http://schemas.microsoft.com/office/drawing/2014/chart" uri="{C3380CC4-5D6E-409C-BE32-E72D297353CC}">
              <c16:uniqueId val="{00000002-F10E-49C2-813D-7D0323E6B051}"/>
            </c:ext>
          </c:extLst>
        </c:ser>
        <c:dLbls>
          <c:showLegendKey val="0"/>
          <c:showVal val="0"/>
          <c:showCatName val="0"/>
          <c:showSerName val="0"/>
          <c:showPercent val="0"/>
          <c:showBubbleSize val="0"/>
        </c:dLbls>
        <c:gapWidth val="150"/>
        <c:overlap val="100"/>
        <c:axId val="433181376"/>
        <c:axId val="433181704"/>
      </c:barChart>
      <c:catAx>
        <c:axId val="43318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181704"/>
        <c:crosses val="autoZero"/>
        <c:auto val="1"/>
        <c:lblAlgn val="ctr"/>
        <c:lblOffset val="100"/>
        <c:noMultiLvlLbl val="0"/>
      </c:catAx>
      <c:valAx>
        <c:axId val="433181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18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11311</c:v>
                </c:pt>
                <c:pt idx="1">
                  <c:v>11316</c:v>
                </c:pt>
                <c:pt idx="2">
                  <c:v>11320</c:v>
                </c:pt>
                <c:pt idx="3">
                  <c:v>11322</c:v>
                </c:pt>
                <c:pt idx="4">
                  <c:v>11323</c:v>
                </c:pt>
                <c:pt idx="5">
                  <c:v>11330</c:v>
                </c:pt>
                <c:pt idx="6">
                  <c:v>11334</c:v>
                </c:pt>
                <c:pt idx="7">
                  <c:v>11340</c:v>
                </c:pt>
                <c:pt idx="8">
                  <c:v>11344</c:v>
                </c:pt>
                <c:pt idx="9">
                  <c:v>11351</c:v>
                </c:pt>
                <c:pt idx="10">
                  <c:v>11353</c:v>
                </c:pt>
                <c:pt idx="11">
                  <c:v>11354</c:v>
                </c:pt>
                <c:pt idx="12">
                  <c:v>11366</c:v>
                </c:pt>
                <c:pt idx="13">
                  <c:v>11371</c:v>
                </c:pt>
                <c:pt idx="14">
                  <c:v>11377</c:v>
                </c:pt>
                <c:pt idx="15">
                  <c:v>11386</c:v>
                </c:pt>
                <c:pt idx="16">
                  <c:v>11389</c:v>
                </c:pt>
                <c:pt idx="17">
                  <c:v>11392</c:v>
                </c:pt>
                <c:pt idx="18">
                  <c:v>11393</c:v>
                </c:pt>
                <c:pt idx="19">
                  <c:v>11401</c:v>
                </c:pt>
                <c:pt idx="20">
                  <c:v>11405</c:v>
                </c:pt>
                <c:pt idx="21">
                  <c:v>11411</c:v>
                </c:pt>
                <c:pt idx="22">
                  <c:v>11416</c:v>
                </c:pt>
                <c:pt idx="23">
                  <c:v>11420</c:v>
                </c:pt>
                <c:pt idx="24">
                  <c:v>11424</c:v>
                </c:pt>
                <c:pt idx="25">
                  <c:v>11426</c:v>
                </c:pt>
                <c:pt idx="26">
                  <c:v>11441</c:v>
                </c:pt>
                <c:pt idx="27">
                  <c:v>11452</c:v>
                </c:pt>
                <c:pt idx="28">
                  <c:v>11465</c:v>
                </c:pt>
                <c:pt idx="29">
                  <c:v>11465</c:v>
                </c:pt>
              </c:numCache>
            </c:numRef>
          </c:val>
          <c:smooth val="0"/>
          <c:extLst>
            <c:ext xmlns:c16="http://schemas.microsoft.com/office/drawing/2014/chart" uri="{C3380CC4-5D6E-409C-BE32-E72D297353CC}">
              <c16:uniqueId val="{00000000-27EC-4A79-A546-C5254EB86134}"/>
            </c:ext>
          </c:extLst>
        </c:ser>
        <c:dLbls>
          <c:showLegendKey val="0"/>
          <c:showVal val="0"/>
          <c:showCatName val="0"/>
          <c:showSerName val="0"/>
          <c:showPercent val="0"/>
          <c:showBubbleSize val="0"/>
        </c:dLbls>
        <c:smooth val="0"/>
        <c:axId val="287827408"/>
        <c:axId val="287828392"/>
      </c:lineChart>
      <c:dateAx>
        <c:axId val="28782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8392"/>
        <c:crosses val="autoZero"/>
        <c:auto val="1"/>
        <c:lblOffset val="100"/>
        <c:baseTimeUnit val="days"/>
      </c:dateAx>
      <c:valAx>
        <c:axId val="28782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7346</c:v>
                </c:pt>
              </c:numCache>
            </c:numRef>
          </c:val>
          <c:extLst>
            <c:ext xmlns:c16="http://schemas.microsoft.com/office/drawing/2014/chart" uri="{C3380CC4-5D6E-409C-BE32-E72D297353CC}">
              <c16:uniqueId val="{00000000-8D4E-47BC-833C-7994E8B44FA7}"/>
            </c:ext>
          </c:extLst>
        </c:ser>
        <c:dLbls>
          <c:showLegendKey val="0"/>
          <c:showVal val="0"/>
          <c:showCatName val="0"/>
          <c:showSerName val="0"/>
          <c:showPercent val="0"/>
          <c:showBubbleSize val="0"/>
        </c:dLbls>
        <c:gapWidth val="219"/>
        <c:overlap val="-27"/>
        <c:axId val="428111552"/>
        <c:axId val="428109912"/>
      </c:barChart>
      <c:catAx>
        <c:axId val="42811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09912"/>
        <c:crosses val="autoZero"/>
        <c:auto val="1"/>
        <c:lblAlgn val="ctr"/>
        <c:lblOffset val="100"/>
        <c:noMultiLvlLbl val="0"/>
      </c:catAx>
      <c:valAx>
        <c:axId val="42810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11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54</c:v>
                </c:pt>
                <c:pt idx="1">
                  <c:v>12</c:v>
                </c:pt>
                <c:pt idx="2">
                  <c:v>655</c:v>
                </c:pt>
                <c:pt idx="3">
                  <c:v>35</c:v>
                </c:pt>
                <c:pt idx="4">
                  <c:v>28</c:v>
                </c:pt>
                <c:pt idx="5">
                  <c:v>1784</c:v>
                </c:pt>
                <c:pt idx="6">
                  <c:v>88</c:v>
                </c:pt>
                <c:pt idx="7">
                  <c:v>70</c:v>
                </c:pt>
                <c:pt idx="8">
                  <c:v>61</c:v>
                </c:pt>
                <c:pt idx="9">
                  <c:v>30</c:v>
                </c:pt>
                <c:pt idx="10">
                  <c:v>18</c:v>
                </c:pt>
                <c:pt idx="11">
                  <c:v>31</c:v>
                </c:pt>
                <c:pt idx="12">
                  <c:v>81</c:v>
                </c:pt>
                <c:pt idx="13">
                  <c:v>100</c:v>
                </c:pt>
                <c:pt idx="14">
                  <c:v>6</c:v>
                </c:pt>
                <c:pt idx="15">
                  <c:v>8</c:v>
                </c:pt>
                <c:pt idx="16">
                  <c:v>839</c:v>
                </c:pt>
                <c:pt idx="17">
                  <c:v>27</c:v>
                </c:pt>
                <c:pt idx="18">
                  <c:v>6</c:v>
                </c:pt>
                <c:pt idx="19">
                  <c:v>6</c:v>
                </c:pt>
                <c:pt idx="20">
                  <c:v>8</c:v>
                </c:pt>
                <c:pt idx="21">
                  <c:v>8</c:v>
                </c:pt>
                <c:pt idx="22">
                  <c:v>12</c:v>
                </c:pt>
                <c:pt idx="23">
                  <c:v>7</c:v>
                </c:pt>
                <c:pt idx="24">
                  <c:v>11</c:v>
                </c:pt>
                <c:pt idx="25">
                  <c:v>6</c:v>
                </c:pt>
                <c:pt idx="26">
                  <c:v>12</c:v>
                </c:pt>
                <c:pt idx="27">
                  <c:v>29</c:v>
                </c:pt>
                <c:pt idx="28">
                  <c:v>15</c:v>
                </c:pt>
                <c:pt idx="29">
                  <c:v>0</c:v>
                </c:pt>
              </c:numCache>
            </c:numRef>
          </c:val>
          <c:smooth val="0"/>
          <c:extLst>
            <c:ext xmlns:c16="http://schemas.microsoft.com/office/drawing/2014/chart" uri="{C3380CC4-5D6E-409C-BE32-E72D297353CC}">
              <c16:uniqueId val="{00000000-C6EA-4E44-9590-C21C3AAEDF27}"/>
            </c:ext>
          </c:extLst>
        </c:ser>
        <c:dLbls>
          <c:showLegendKey val="0"/>
          <c:showVal val="0"/>
          <c:showCatName val="0"/>
          <c:showSerName val="0"/>
          <c:showPercent val="0"/>
          <c:showBubbleSize val="0"/>
        </c:dLbls>
        <c:smooth val="0"/>
        <c:axId val="431614752"/>
        <c:axId val="431612128"/>
      </c:lineChart>
      <c:dateAx>
        <c:axId val="43161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2128"/>
        <c:crosses val="autoZero"/>
        <c:auto val="1"/>
        <c:lblOffset val="100"/>
        <c:baseTimeUnit val="days"/>
      </c:dateAx>
      <c:valAx>
        <c:axId val="43161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4.5410903806730997E-2</c:v>
                </c:pt>
                <c:pt idx="7">
                  <c:v>2.5949087889561E-3</c:v>
                </c:pt>
                <c:pt idx="8">
                  <c:v>1.0379635155823999E-2</c:v>
                </c:pt>
                <c:pt idx="9">
                  <c:v>1.4596361937878E-2</c:v>
                </c:pt>
                <c:pt idx="10">
                  <c:v>1.2066325868646E-2</c:v>
                </c:pt>
                <c:pt idx="11">
                  <c:v>1.2217695548000999E-2</c:v>
                </c:pt>
                <c:pt idx="12">
                  <c:v>0.14151520431199999</c:v>
                </c:pt>
                <c:pt idx="13">
                  <c:v>2.8381814879207001E-2</c:v>
                </c:pt>
                <c:pt idx="14">
                  <c:v>2.1407997508887999E-2</c:v>
                </c:pt>
                <c:pt idx="15">
                  <c:v>1.4700158289436001</c:v>
                </c:pt>
                <c:pt idx="16">
                  <c:v>2.7246542284038999E-2</c:v>
                </c:pt>
                <c:pt idx="17">
                  <c:v>1.446661649843E-2</c:v>
                </c:pt>
                <c:pt idx="18">
                  <c:v>5.4060599769918003E-3</c:v>
                </c:pt>
                <c:pt idx="19">
                  <c:v>1.0812119953984E-2</c:v>
                </c:pt>
                <c:pt idx="20">
                  <c:v>1.1028362353063001E-2</c:v>
                </c:pt>
                <c:pt idx="21">
                  <c:v>0</c:v>
                </c:pt>
                <c:pt idx="22">
                  <c:v>0</c:v>
                </c:pt>
                <c:pt idx="23">
                  <c:v>0</c:v>
                </c:pt>
              </c:numCache>
            </c:numRef>
          </c:val>
          <c:smooth val="0"/>
          <c:extLst>
            <c:ext xmlns:c16="http://schemas.microsoft.com/office/drawing/2014/chart" uri="{C3380CC4-5D6E-409C-BE32-E72D297353CC}">
              <c16:uniqueId val="{00000000-E076-48EB-9446-A379D878A369}"/>
            </c:ext>
          </c:extLst>
        </c:ser>
        <c:dLbls>
          <c:showLegendKey val="0"/>
          <c:showVal val="0"/>
          <c:showCatName val="0"/>
          <c:showSerName val="0"/>
          <c:showPercent val="0"/>
          <c:showBubbleSize val="0"/>
        </c:dLbls>
        <c:smooth val="0"/>
        <c:axId val="355790640"/>
        <c:axId val="355789984"/>
      </c:lineChart>
      <c:catAx>
        <c:axId val="35579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89984"/>
        <c:crosses val="autoZero"/>
        <c:auto val="1"/>
        <c:lblAlgn val="ctr"/>
        <c:lblOffset val="100"/>
        <c:noMultiLvlLbl val="0"/>
      </c:catAx>
      <c:valAx>
        <c:axId val="35578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9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193603</c:v>
                </c:pt>
                <c:pt idx="1">
                  <c:v>193616</c:v>
                </c:pt>
                <c:pt idx="2">
                  <c:v>193623</c:v>
                </c:pt>
                <c:pt idx="3">
                  <c:v>193631</c:v>
                </c:pt>
                <c:pt idx="4">
                  <c:v>193651</c:v>
                </c:pt>
                <c:pt idx="5">
                  <c:v>193684</c:v>
                </c:pt>
                <c:pt idx="6">
                  <c:v>193762</c:v>
                </c:pt>
                <c:pt idx="7">
                  <c:v>193805</c:v>
                </c:pt>
                <c:pt idx="8">
                  <c:v>193817</c:v>
                </c:pt>
                <c:pt idx="9">
                  <c:v>193826</c:v>
                </c:pt>
                <c:pt idx="10">
                  <c:v>193828</c:v>
                </c:pt>
                <c:pt idx="11">
                  <c:v>193842</c:v>
                </c:pt>
                <c:pt idx="12">
                  <c:v>193872</c:v>
                </c:pt>
                <c:pt idx="13">
                  <c:v>193881</c:v>
                </c:pt>
                <c:pt idx="14">
                  <c:v>193888</c:v>
                </c:pt>
                <c:pt idx="15">
                  <c:v>193893</c:v>
                </c:pt>
                <c:pt idx="16">
                  <c:v>193906</c:v>
                </c:pt>
                <c:pt idx="17">
                  <c:v>193922</c:v>
                </c:pt>
                <c:pt idx="18">
                  <c:v>193921</c:v>
                </c:pt>
                <c:pt idx="19">
                  <c:v>193928</c:v>
                </c:pt>
                <c:pt idx="20">
                  <c:v>193944</c:v>
                </c:pt>
                <c:pt idx="21">
                  <c:v>193947</c:v>
                </c:pt>
                <c:pt idx="22">
                  <c:v>193943</c:v>
                </c:pt>
                <c:pt idx="23">
                  <c:v>193947</c:v>
                </c:pt>
                <c:pt idx="24">
                  <c:v>193947</c:v>
                </c:pt>
                <c:pt idx="25">
                  <c:v>193946</c:v>
                </c:pt>
                <c:pt idx="26">
                  <c:v>193957</c:v>
                </c:pt>
                <c:pt idx="27">
                  <c:v>193955</c:v>
                </c:pt>
                <c:pt idx="28">
                  <c:v>193969</c:v>
                </c:pt>
                <c:pt idx="29">
                  <c:v>193971</c:v>
                </c:pt>
              </c:numCache>
            </c:numRef>
          </c:val>
          <c:smooth val="0"/>
          <c:extLst>
            <c:ext xmlns:c16="http://schemas.microsoft.com/office/drawing/2014/chart" uri="{C3380CC4-5D6E-409C-BE32-E72D297353CC}">
              <c16:uniqueId val="{00000000-C3B4-49F3-A5E9-5921E9BF045D}"/>
            </c:ext>
          </c:extLst>
        </c:ser>
        <c:dLbls>
          <c:showLegendKey val="0"/>
          <c:showVal val="0"/>
          <c:showCatName val="0"/>
          <c:showSerName val="0"/>
          <c:showPercent val="0"/>
          <c:showBubbleSize val="0"/>
        </c:dLbls>
        <c:smooth val="0"/>
        <c:axId val="425760384"/>
        <c:axId val="425761040"/>
      </c:lineChart>
      <c:dateAx>
        <c:axId val="42576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61040"/>
        <c:crosses val="autoZero"/>
        <c:auto val="1"/>
        <c:lblOffset val="100"/>
        <c:baseTimeUnit val="days"/>
      </c:dateAx>
      <c:valAx>
        <c:axId val="42576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6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c:v>
                </c:pt>
                <c:pt idx="1">
                  <c:v>1</c:v>
                </c:pt>
                <c:pt idx="2">
                  <c:v>2</c:v>
                </c:pt>
                <c:pt idx="3">
                  <c:v>2</c:v>
                </c:pt>
                <c:pt idx="4">
                  <c:v>1</c:v>
                </c:pt>
                <c:pt idx="5">
                  <c:v>2</c:v>
                </c:pt>
                <c:pt idx="6">
                  <c:v>2</c:v>
                </c:pt>
                <c:pt idx="7">
                  <c:v>2</c:v>
                </c:pt>
                <c:pt idx="8">
                  <c:v>1</c:v>
                </c:pt>
                <c:pt idx="9">
                  <c:v>2</c:v>
                </c:pt>
                <c:pt idx="10">
                  <c:v>1</c:v>
                </c:pt>
                <c:pt idx="11">
                  <c:v>1</c:v>
                </c:pt>
                <c:pt idx="12">
                  <c:v>3</c:v>
                </c:pt>
                <c:pt idx="13">
                  <c:v>3</c:v>
                </c:pt>
                <c:pt idx="14">
                  <c:v>2</c:v>
                </c:pt>
                <c:pt idx="15">
                  <c:v>2</c:v>
                </c:pt>
                <c:pt idx="16">
                  <c:v>2</c:v>
                </c:pt>
                <c:pt idx="17">
                  <c:v>2</c:v>
                </c:pt>
                <c:pt idx="18">
                  <c:v>1</c:v>
                </c:pt>
                <c:pt idx="19">
                  <c:v>1</c:v>
                </c:pt>
                <c:pt idx="20">
                  <c:v>2</c:v>
                </c:pt>
                <c:pt idx="21">
                  <c:v>1</c:v>
                </c:pt>
                <c:pt idx="22">
                  <c:v>2</c:v>
                </c:pt>
                <c:pt idx="23">
                  <c:v>1</c:v>
                </c:pt>
                <c:pt idx="24">
                  <c:v>3</c:v>
                </c:pt>
                <c:pt idx="25">
                  <c:v>2</c:v>
                </c:pt>
                <c:pt idx="26">
                  <c:v>6</c:v>
                </c:pt>
                <c:pt idx="27">
                  <c:v>3</c:v>
                </c:pt>
                <c:pt idx="28">
                  <c:v>0</c:v>
                </c:pt>
                <c:pt idx="29">
                  <c:v>0</c:v>
                </c:pt>
              </c:numCache>
            </c:numRef>
          </c:val>
          <c:smooth val="0"/>
          <c:extLst>
            <c:ext xmlns:c16="http://schemas.microsoft.com/office/drawing/2014/chart" uri="{C3380CC4-5D6E-409C-BE32-E72D297353CC}">
              <c16:uniqueId val="{00000000-1925-4976-9CC0-ECB729149F66}"/>
            </c:ext>
          </c:extLst>
        </c:ser>
        <c:dLbls>
          <c:showLegendKey val="0"/>
          <c:showVal val="0"/>
          <c:showCatName val="0"/>
          <c:showSerName val="0"/>
          <c:showPercent val="0"/>
          <c:showBubbleSize val="0"/>
        </c:dLbls>
        <c:smooth val="0"/>
        <c:axId val="425885592"/>
        <c:axId val="433306720"/>
      </c:lineChart>
      <c:dateAx>
        <c:axId val="42588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06720"/>
        <c:crosses val="autoZero"/>
        <c:auto val="1"/>
        <c:lblOffset val="100"/>
        <c:baseTimeUnit val="days"/>
      </c:dateAx>
      <c:valAx>
        <c:axId val="43330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88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1.7561892758818001E-2</c:v>
                </c:pt>
                <c:pt idx="1">
                  <c:v>7.7475737181638997E-3</c:v>
                </c:pt>
                <c:pt idx="2">
                  <c:v>1.3944912431115E-2</c:v>
                </c:pt>
                <c:pt idx="3">
                  <c:v>1.4977250073595001E-2</c:v>
                </c:pt>
                <c:pt idx="4">
                  <c:v>2.0140362836383E-2</c:v>
                </c:pt>
                <c:pt idx="5">
                  <c:v>0.41333835914223999</c:v>
                </c:pt>
                <c:pt idx="6">
                  <c:v>2.0906139178105E-2</c:v>
                </c:pt>
                <c:pt idx="7">
                  <c:v>1.5997275302786999E-2</c:v>
                </c:pt>
                <c:pt idx="8">
                  <c:v>1.3931097822105E-2</c:v>
                </c:pt>
                <c:pt idx="9">
                  <c:v>1.9347748695962001E-2</c:v>
                </c:pt>
                <c:pt idx="10">
                  <c:v>8.2547839052351003E-3</c:v>
                </c:pt>
                <c:pt idx="11">
                  <c:v>9.2862486135115007E-3</c:v>
                </c:pt>
                <c:pt idx="12">
                  <c:v>1.4443636288603999E-2</c:v>
                </c:pt>
                <c:pt idx="13">
                  <c:v>0.12241501440782999</c:v>
                </c:pt>
                <c:pt idx="14">
                  <c:v>3.0946339048090999E-3</c:v>
                </c:pt>
                <c:pt idx="15">
                  <c:v>6.4469544587137002E-3</c:v>
                </c:pt>
                <c:pt idx="16">
                  <c:v>3.6101269217479002E-3</c:v>
                </c:pt>
                <c:pt idx="17">
                  <c:v>8.2510803758366995E-3</c:v>
                </c:pt>
                <c:pt idx="18">
                  <c:v>7.2194347182615998E-3</c:v>
                </c:pt>
                <c:pt idx="19">
                  <c:v>7.7349889647491E-3</c:v>
                </c:pt>
                <c:pt idx="20">
                  <c:v>2.2945714049995999E-2</c:v>
                </c:pt>
                <c:pt idx="21">
                  <c:v>2.9389775451803001E-2</c:v>
                </c:pt>
                <c:pt idx="22">
                  <c:v>9.0231766737993001E-3</c:v>
                </c:pt>
                <c:pt idx="23">
                  <c:v>2.4749284590992002E-2</c:v>
                </c:pt>
                <c:pt idx="24">
                  <c:v>2.1483532442711999E-2</c:v>
                </c:pt>
                <c:pt idx="25">
                  <c:v>4.6404669340951001E-3</c:v>
                </c:pt>
                <c:pt idx="26">
                  <c:v>9.0228975359755992E-3</c:v>
                </c:pt>
                <c:pt idx="27">
                  <c:v>3.6090659737259998E-3</c:v>
                </c:pt>
                <c:pt idx="28">
                  <c:v>0</c:v>
                </c:pt>
                <c:pt idx="29">
                  <c:v>0</c:v>
                </c:pt>
              </c:numCache>
            </c:numRef>
          </c:val>
          <c:smooth val="0"/>
          <c:extLst>
            <c:ext xmlns:c16="http://schemas.microsoft.com/office/drawing/2014/chart" uri="{C3380CC4-5D6E-409C-BE32-E72D297353CC}">
              <c16:uniqueId val="{00000000-322A-4A5A-B4B6-B98675E00B22}"/>
            </c:ext>
          </c:extLst>
        </c:ser>
        <c:dLbls>
          <c:showLegendKey val="0"/>
          <c:showVal val="0"/>
          <c:showCatName val="0"/>
          <c:showSerName val="0"/>
          <c:showPercent val="0"/>
          <c:showBubbleSize val="0"/>
        </c:dLbls>
        <c:smooth val="0"/>
        <c:axId val="433302456"/>
        <c:axId val="433301800"/>
      </c:lineChart>
      <c:dateAx>
        <c:axId val="43330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01800"/>
        <c:crosses val="autoZero"/>
        <c:auto val="1"/>
        <c:lblOffset val="100"/>
        <c:baseTimeUnit val="days"/>
      </c:dateAx>
      <c:valAx>
        <c:axId val="43330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30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1942</c:v>
                </c:pt>
              </c:numCache>
            </c:numRef>
          </c:val>
          <c:extLst>
            <c:ext xmlns:c16="http://schemas.microsoft.com/office/drawing/2014/chart" uri="{C3380CC4-5D6E-409C-BE32-E72D297353CC}">
              <c16:uniqueId val="{00000000-38A1-4140-BEF2-E2268933615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20</c:v>
                </c:pt>
              </c:numCache>
            </c:numRef>
          </c:val>
          <c:extLst>
            <c:ext xmlns:c16="http://schemas.microsoft.com/office/drawing/2014/chart" uri="{C3380CC4-5D6E-409C-BE32-E72D297353CC}">
              <c16:uniqueId val="{00000001-38A1-4140-BEF2-E2268933615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5</c:v>
                </c:pt>
              </c:numCache>
            </c:numRef>
          </c:val>
          <c:extLst>
            <c:ext xmlns:c16="http://schemas.microsoft.com/office/drawing/2014/chart" uri="{C3380CC4-5D6E-409C-BE32-E72D297353CC}">
              <c16:uniqueId val="{00000002-38A1-4140-BEF2-E2268933615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1</c:v>
                </c:pt>
              </c:numCache>
            </c:numRef>
          </c:val>
          <c:extLst>
            <c:ext xmlns:c16="http://schemas.microsoft.com/office/drawing/2014/chart" uri="{C3380CC4-5D6E-409C-BE32-E72D297353CC}">
              <c16:uniqueId val="{00000003-38A1-4140-BEF2-E2268933615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1</c:v>
                </c:pt>
              </c:numCache>
            </c:numRef>
          </c:val>
          <c:extLst>
            <c:ext xmlns:c16="http://schemas.microsoft.com/office/drawing/2014/chart" uri="{C3380CC4-5D6E-409C-BE32-E72D297353CC}">
              <c16:uniqueId val="{00000004-38A1-4140-BEF2-E2268933615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38A1-4140-BEF2-E2268933615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987</c:v>
                </c:pt>
              </c:numCache>
            </c:numRef>
          </c:val>
          <c:extLst>
            <c:ext xmlns:c16="http://schemas.microsoft.com/office/drawing/2014/chart" uri="{C3380CC4-5D6E-409C-BE32-E72D297353CC}">
              <c16:uniqueId val="{00000006-38A1-4140-BEF2-E2268933615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530</c:v>
                </c:pt>
              </c:numCache>
            </c:numRef>
          </c:val>
          <c:extLst>
            <c:ext xmlns:c16="http://schemas.microsoft.com/office/drawing/2014/chart" uri="{C3380CC4-5D6E-409C-BE32-E72D297353CC}">
              <c16:uniqueId val="{00000007-38A1-4140-BEF2-E22689336159}"/>
            </c:ext>
          </c:extLst>
        </c:ser>
        <c:dLbls>
          <c:showLegendKey val="0"/>
          <c:showVal val="0"/>
          <c:showCatName val="0"/>
          <c:showSerName val="0"/>
          <c:showPercent val="0"/>
          <c:showBubbleSize val="0"/>
        </c:dLbls>
        <c:gapWidth val="150"/>
        <c:overlap val="100"/>
        <c:axId val="350613880"/>
        <c:axId val="350614864"/>
      </c:barChart>
      <c:catAx>
        <c:axId val="35061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14864"/>
        <c:crosses val="autoZero"/>
        <c:auto val="1"/>
        <c:lblAlgn val="ctr"/>
        <c:lblOffset val="100"/>
        <c:noMultiLvlLbl val="0"/>
      </c:catAx>
      <c:valAx>
        <c:axId val="350614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1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92898</c:v>
                </c:pt>
                <c:pt idx="1">
                  <c:v>93064</c:v>
                </c:pt>
                <c:pt idx="2">
                  <c:v>93240</c:v>
                </c:pt>
                <c:pt idx="3">
                  <c:v>93402</c:v>
                </c:pt>
                <c:pt idx="4">
                  <c:v>93586</c:v>
                </c:pt>
                <c:pt idx="5">
                  <c:v>93871</c:v>
                </c:pt>
                <c:pt idx="6">
                  <c:v>94144</c:v>
                </c:pt>
                <c:pt idx="7">
                  <c:v>94410</c:v>
                </c:pt>
                <c:pt idx="8">
                  <c:v>94622</c:v>
                </c:pt>
                <c:pt idx="9">
                  <c:v>94836</c:v>
                </c:pt>
                <c:pt idx="10">
                  <c:v>95078</c:v>
                </c:pt>
                <c:pt idx="11">
                  <c:v>95282</c:v>
                </c:pt>
                <c:pt idx="12">
                  <c:v>95521</c:v>
                </c:pt>
                <c:pt idx="13">
                  <c:v>95703</c:v>
                </c:pt>
                <c:pt idx="14">
                  <c:v>95864</c:v>
                </c:pt>
                <c:pt idx="15">
                  <c:v>96001</c:v>
                </c:pt>
                <c:pt idx="16">
                  <c:v>96144</c:v>
                </c:pt>
                <c:pt idx="17">
                  <c:v>96618</c:v>
                </c:pt>
                <c:pt idx="18">
                  <c:v>96868</c:v>
                </c:pt>
                <c:pt idx="19">
                  <c:v>97049</c:v>
                </c:pt>
                <c:pt idx="20">
                  <c:v>97231</c:v>
                </c:pt>
                <c:pt idx="21">
                  <c:v>97374</c:v>
                </c:pt>
                <c:pt idx="22">
                  <c:v>97500</c:v>
                </c:pt>
                <c:pt idx="23">
                  <c:v>97785</c:v>
                </c:pt>
                <c:pt idx="24">
                  <c:v>97935</c:v>
                </c:pt>
                <c:pt idx="25">
                  <c:v>98082</c:v>
                </c:pt>
                <c:pt idx="26">
                  <c:v>98206</c:v>
                </c:pt>
                <c:pt idx="27">
                  <c:v>98347</c:v>
                </c:pt>
                <c:pt idx="28">
                  <c:v>98507</c:v>
                </c:pt>
                <c:pt idx="29">
                  <c:v>98600</c:v>
                </c:pt>
              </c:numCache>
            </c:numRef>
          </c:val>
          <c:smooth val="0"/>
          <c:extLst>
            <c:ext xmlns:c16="http://schemas.microsoft.com/office/drawing/2014/chart" uri="{C3380CC4-5D6E-409C-BE32-E72D297353CC}">
              <c16:uniqueId val="{00000000-27CC-4A65-80CD-A2FDC5A5557E}"/>
            </c:ext>
          </c:extLst>
        </c:ser>
        <c:dLbls>
          <c:showLegendKey val="0"/>
          <c:showVal val="0"/>
          <c:showCatName val="0"/>
          <c:showSerName val="0"/>
          <c:showPercent val="0"/>
          <c:showBubbleSize val="0"/>
        </c:dLbls>
        <c:smooth val="0"/>
        <c:axId val="484696000"/>
        <c:axId val="484696328"/>
      </c:lineChart>
      <c:dateAx>
        <c:axId val="48469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96328"/>
        <c:crosses val="autoZero"/>
        <c:auto val="1"/>
        <c:lblOffset val="100"/>
        <c:baseTimeUnit val="days"/>
      </c:dateAx>
      <c:valAx>
        <c:axId val="48469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9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1</c:v>
                </c:pt>
                <c:pt idx="4">
                  <c:v>1</c:v>
                </c:pt>
                <c:pt idx="5">
                  <c:v>2</c:v>
                </c:pt>
                <c:pt idx="6">
                  <c:v>2</c:v>
                </c:pt>
                <c:pt idx="7">
                  <c:v>2</c:v>
                </c:pt>
                <c:pt idx="8">
                  <c:v>1</c:v>
                </c:pt>
                <c:pt idx="9">
                  <c:v>2</c:v>
                </c:pt>
                <c:pt idx="10">
                  <c:v>1</c:v>
                </c:pt>
                <c:pt idx="11">
                  <c:v>1</c:v>
                </c:pt>
                <c:pt idx="12">
                  <c:v>4</c:v>
                </c:pt>
                <c:pt idx="13">
                  <c:v>2</c:v>
                </c:pt>
                <c:pt idx="14">
                  <c:v>2</c:v>
                </c:pt>
                <c:pt idx="15">
                  <c:v>2</c:v>
                </c:pt>
                <c:pt idx="16">
                  <c:v>3</c:v>
                </c:pt>
                <c:pt idx="17">
                  <c:v>2</c:v>
                </c:pt>
                <c:pt idx="18">
                  <c:v>1</c:v>
                </c:pt>
                <c:pt idx="19">
                  <c:v>1</c:v>
                </c:pt>
                <c:pt idx="20">
                  <c:v>2</c:v>
                </c:pt>
                <c:pt idx="21">
                  <c:v>1</c:v>
                </c:pt>
                <c:pt idx="22">
                  <c:v>1</c:v>
                </c:pt>
                <c:pt idx="23">
                  <c:v>2</c:v>
                </c:pt>
                <c:pt idx="24">
                  <c:v>3</c:v>
                </c:pt>
                <c:pt idx="25">
                  <c:v>2</c:v>
                </c:pt>
                <c:pt idx="26">
                  <c:v>6</c:v>
                </c:pt>
                <c:pt idx="27">
                  <c:v>3</c:v>
                </c:pt>
                <c:pt idx="28">
                  <c:v>2</c:v>
                </c:pt>
                <c:pt idx="29">
                  <c:v>0</c:v>
                </c:pt>
              </c:numCache>
            </c:numRef>
          </c:val>
          <c:smooth val="0"/>
          <c:extLst>
            <c:ext xmlns:c16="http://schemas.microsoft.com/office/drawing/2014/chart" uri="{C3380CC4-5D6E-409C-BE32-E72D297353CC}">
              <c16:uniqueId val="{00000000-BA2E-43B5-A085-276A814F0C4C}"/>
            </c:ext>
          </c:extLst>
        </c:ser>
        <c:dLbls>
          <c:showLegendKey val="0"/>
          <c:showVal val="0"/>
          <c:showCatName val="0"/>
          <c:showSerName val="0"/>
          <c:showPercent val="0"/>
          <c:showBubbleSize val="0"/>
        </c:dLbls>
        <c:smooth val="0"/>
        <c:axId val="508357272"/>
        <c:axId val="508353008"/>
      </c:lineChart>
      <c:dateAx>
        <c:axId val="50835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53008"/>
        <c:crosses val="autoZero"/>
        <c:auto val="1"/>
        <c:lblOffset val="100"/>
        <c:baseTimeUnit val="days"/>
      </c:dateAx>
      <c:valAx>
        <c:axId val="50835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5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177</c:v>
                </c:pt>
                <c:pt idx="1">
                  <c:v>73</c:v>
                </c:pt>
                <c:pt idx="2">
                  <c:v>12714</c:v>
                </c:pt>
                <c:pt idx="3">
                  <c:v>193</c:v>
                </c:pt>
                <c:pt idx="4">
                  <c:v>251</c:v>
                </c:pt>
                <c:pt idx="5">
                  <c:v>3635</c:v>
                </c:pt>
                <c:pt idx="6">
                  <c:v>171</c:v>
                </c:pt>
                <c:pt idx="7">
                  <c:v>115</c:v>
                </c:pt>
                <c:pt idx="8">
                  <c:v>164</c:v>
                </c:pt>
                <c:pt idx="9">
                  <c:v>116</c:v>
                </c:pt>
                <c:pt idx="10">
                  <c:v>118</c:v>
                </c:pt>
                <c:pt idx="11">
                  <c:v>173</c:v>
                </c:pt>
                <c:pt idx="12">
                  <c:v>182</c:v>
                </c:pt>
                <c:pt idx="13">
                  <c:v>111</c:v>
                </c:pt>
                <c:pt idx="14">
                  <c:v>117</c:v>
                </c:pt>
                <c:pt idx="15">
                  <c:v>101</c:v>
                </c:pt>
                <c:pt idx="16">
                  <c:v>1048</c:v>
                </c:pt>
                <c:pt idx="17">
                  <c:v>118</c:v>
                </c:pt>
                <c:pt idx="18">
                  <c:v>161</c:v>
                </c:pt>
                <c:pt idx="19">
                  <c:v>119</c:v>
                </c:pt>
                <c:pt idx="20">
                  <c:v>146</c:v>
                </c:pt>
                <c:pt idx="21">
                  <c:v>162</c:v>
                </c:pt>
                <c:pt idx="22">
                  <c:v>219</c:v>
                </c:pt>
                <c:pt idx="23">
                  <c:v>165</c:v>
                </c:pt>
                <c:pt idx="24">
                  <c:v>115</c:v>
                </c:pt>
                <c:pt idx="25">
                  <c:v>84</c:v>
                </c:pt>
                <c:pt idx="26">
                  <c:v>81</c:v>
                </c:pt>
                <c:pt idx="27">
                  <c:v>112</c:v>
                </c:pt>
                <c:pt idx="28">
                  <c:v>49</c:v>
                </c:pt>
                <c:pt idx="29">
                  <c:v>0</c:v>
                </c:pt>
              </c:numCache>
            </c:numRef>
          </c:val>
          <c:smooth val="0"/>
          <c:extLst>
            <c:ext xmlns:c16="http://schemas.microsoft.com/office/drawing/2014/chart" uri="{C3380CC4-5D6E-409C-BE32-E72D297353CC}">
              <c16:uniqueId val="{00000000-1EA1-4192-8E81-D24412F33C5B}"/>
            </c:ext>
          </c:extLst>
        </c:ser>
        <c:dLbls>
          <c:showLegendKey val="0"/>
          <c:showVal val="0"/>
          <c:showCatName val="0"/>
          <c:showSerName val="0"/>
          <c:showPercent val="0"/>
          <c:showBubbleSize val="0"/>
        </c:dLbls>
        <c:smooth val="0"/>
        <c:axId val="508350712"/>
        <c:axId val="508358584"/>
      </c:lineChart>
      <c:dateAx>
        <c:axId val="50835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58584"/>
        <c:crosses val="autoZero"/>
        <c:auto val="1"/>
        <c:lblOffset val="100"/>
        <c:baseTimeUnit val="days"/>
      </c:dateAx>
      <c:valAx>
        <c:axId val="50835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35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c:v>
                </c:pt>
              </c:numCache>
            </c:numRef>
          </c:val>
          <c:extLst>
            <c:ext xmlns:c16="http://schemas.microsoft.com/office/drawing/2014/chart" uri="{C3380CC4-5D6E-409C-BE32-E72D297353CC}">
              <c16:uniqueId val="{00000000-0B19-4A82-9BC8-118870DD6E0F}"/>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33</c:v>
                </c:pt>
              </c:numCache>
            </c:numRef>
          </c:val>
          <c:extLst>
            <c:ext xmlns:c16="http://schemas.microsoft.com/office/drawing/2014/chart" uri="{C3380CC4-5D6E-409C-BE32-E72D297353CC}">
              <c16:uniqueId val="{00000001-0B19-4A82-9BC8-118870DD6E0F}"/>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10</c:v>
                </c:pt>
              </c:numCache>
            </c:numRef>
          </c:val>
          <c:extLst>
            <c:ext xmlns:c16="http://schemas.microsoft.com/office/drawing/2014/chart" uri="{C3380CC4-5D6E-409C-BE32-E72D297353CC}">
              <c16:uniqueId val="{00000002-0B19-4A82-9BC8-118870DD6E0F}"/>
            </c:ext>
          </c:extLst>
        </c:ser>
        <c:dLbls>
          <c:showLegendKey val="0"/>
          <c:showVal val="0"/>
          <c:showCatName val="0"/>
          <c:showSerName val="0"/>
          <c:showPercent val="0"/>
          <c:showBubbleSize val="0"/>
        </c:dLbls>
        <c:gapWidth val="150"/>
        <c:overlap val="100"/>
        <c:axId val="539677296"/>
        <c:axId val="539678608"/>
      </c:barChart>
      <c:catAx>
        <c:axId val="53967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78608"/>
        <c:crosses val="autoZero"/>
        <c:auto val="1"/>
        <c:lblAlgn val="ctr"/>
        <c:lblOffset val="100"/>
        <c:noMultiLvlLbl val="0"/>
      </c:catAx>
      <c:valAx>
        <c:axId val="539678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7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157</c:v>
                </c:pt>
                <c:pt idx="1">
                  <c:v>166</c:v>
                </c:pt>
                <c:pt idx="2">
                  <c:v>176</c:v>
                </c:pt>
                <c:pt idx="3">
                  <c:v>162</c:v>
                </c:pt>
                <c:pt idx="4">
                  <c:v>184</c:v>
                </c:pt>
                <c:pt idx="5">
                  <c:v>285</c:v>
                </c:pt>
                <c:pt idx="6">
                  <c:v>273</c:v>
                </c:pt>
                <c:pt idx="7">
                  <c:v>266</c:v>
                </c:pt>
                <c:pt idx="8">
                  <c:v>212</c:v>
                </c:pt>
                <c:pt idx="9">
                  <c:v>214</c:v>
                </c:pt>
                <c:pt idx="10">
                  <c:v>242</c:v>
                </c:pt>
                <c:pt idx="11">
                  <c:v>204</c:v>
                </c:pt>
                <c:pt idx="12">
                  <c:v>239</c:v>
                </c:pt>
                <c:pt idx="13">
                  <c:v>182</c:v>
                </c:pt>
                <c:pt idx="14">
                  <c:v>161</c:v>
                </c:pt>
                <c:pt idx="15">
                  <c:v>137</c:v>
                </c:pt>
                <c:pt idx="16">
                  <c:v>143</c:v>
                </c:pt>
                <c:pt idx="17">
                  <c:v>474</c:v>
                </c:pt>
                <c:pt idx="18">
                  <c:v>250</c:v>
                </c:pt>
                <c:pt idx="19">
                  <c:v>181</c:v>
                </c:pt>
                <c:pt idx="20">
                  <c:v>182</c:v>
                </c:pt>
                <c:pt idx="21">
                  <c:v>143</c:v>
                </c:pt>
                <c:pt idx="22">
                  <c:v>126</c:v>
                </c:pt>
                <c:pt idx="23">
                  <c:v>285</c:v>
                </c:pt>
                <c:pt idx="24">
                  <c:v>150</c:v>
                </c:pt>
                <c:pt idx="25">
                  <c:v>147</c:v>
                </c:pt>
                <c:pt idx="26">
                  <c:v>124</c:v>
                </c:pt>
                <c:pt idx="27">
                  <c:v>141</c:v>
                </c:pt>
                <c:pt idx="28">
                  <c:v>160</c:v>
                </c:pt>
                <c:pt idx="29">
                  <c:v>93</c:v>
                </c:pt>
              </c:numCache>
            </c:numRef>
          </c:val>
          <c:smooth val="0"/>
          <c:extLst>
            <c:ext xmlns:c16="http://schemas.microsoft.com/office/drawing/2014/chart" uri="{C3380CC4-5D6E-409C-BE32-E72D297353CC}">
              <c16:uniqueId val="{00000000-11EC-41FE-A89C-474306A5B182}"/>
            </c:ext>
          </c:extLst>
        </c:ser>
        <c:dLbls>
          <c:showLegendKey val="0"/>
          <c:showVal val="0"/>
          <c:showCatName val="0"/>
          <c:showSerName val="0"/>
          <c:showPercent val="0"/>
          <c:showBubbleSize val="0"/>
        </c:dLbls>
        <c:smooth val="0"/>
        <c:axId val="539679592"/>
        <c:axId val="539673032"/>
      </c:lineChart>
      <c:dateAx>
        <c:axId val="53967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73032"/>
        <c:crosses val="autoZero"/>
        <c:auto val="1"/>
        <c:lblOffset val="100"/>
        <c:baseTimeUnit val="days"/>
      </c:dateAx>
      <c:valAx>
        <c:axId val="53967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7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33811</c:v>
                </c:pt>
              </c:numCache>
            </c:numRef>
          </c:val>
          <c:extLst>
            <c:ext xmlns:c16="http://schemas.microsoft.com/office/drawing/2014/chart" uri="{C3380CC4-5D6E-409C-BE32-E72D297353CC}">
              <c16:uniqueId val="{00000000-8D5D-49F4-B4DB-AFABF42990A6}"/>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8505</c:v>
                </c:pt>
              </c:numCache>
            </c:numRef>
          </c:val>
          <c:extLst>
            <c:ext xmlns:c16="http://schemas.microsoft.com/office/drawing/2014/chart" uri="{C3380CC4-5D6E-409C-BE32-E72D297353CC}">
              <c16:uniqueId val="{00000001-8D5D-49F4-B4DB-AFABF42990A6}"/>
            </c:ext>
          </c:extLst>
        </c:ser>
        <c:dLbls>
          <c:showLegendKey val="0"/>
          <c:showVal val="0"/>
          <c:showCatName val="0"/>
          <c:showSerName val="0"/>
          <c:showPercent val="0"/>
          <c:showBubbleSize val="0"/>
        </c:dLbls>
        <c:gapWidth val="150"/>
        <c:overlap val="100"/>
        <c:axId val="539680904"/>
        <c:axId val="539681232"/>
      </c:barChart>
      <c:catAx>
        <c:axId val="53968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81232"/>
        <c:crosses val="autoZero"/>
        <c:auto val="1"/>
        <c:lblAlgn val="ctr"/>
        <c:lblOffset val="100"/>
        <c:noMultiLvlLbl val="0"/>
      </c:catAx>
      <c:valAx>
        <c:axId val="539681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42316</c:v>
                </c:pt>
              </c:numCache>
            </c:numRef>
          </c:val>
          <c:extLst>
            <c:ext xmlns:c16="http://schemas.microsoft.com/office/drawing/2014/chart" uri="{C3380CC4-5D6E-409C-BE32-E72D297353CC}">
              <c16:uniqueId val="{00000000-A913-43AA-ABBD-3A2436EEBC16}"/>
            </c:ext>
          </c:extLst>
        </c:ser>
        <c:dLbls>
          <c:showLegendKey val="0"/>
          <c:showVal val="0"/>
          <c:showCatName val="0"/>
          <c:showSerName val="0"/>
          <c:showPercent val="0"/>
          <c:showBubbleSize val="0"/>
        </c:dLbls>
        <c:gapWidth val="219"/>
        <c:overlap val="-27"/>
        <c:axId val="539681888"/>
        <c:axId val="539688120"/>
      </c:barChart>
      <c:catAx>
        <c:axId val="53968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88120"/>
        <c:crosses val="autoZero"/>
        <c:auto val="1"/>
        <c:lblAlgn val="ctr"/>
        <c:lblOffset val="100"/>
        <c:noMultiLvlLbl val="0"/>
      </c:catAx>
      <c:valAx>
        <c:axId val="53968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68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6F911-2C09-40AD-9B0C-9FD295AD47A7}"/>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9E48E8EC-DE11-4B60-8481-D3F39AC3F228}"/>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10546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B08F8-5470-4CEE-ADB3-E19E469E2F67}"/>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337C5791-2E38-458C-97E2-B04AAE1BC1F8}"/>
              </a:ext>
            </a:extLst>
          </p:cNvPr>
          <p:cNvGraphicFramePr>
            <a:graphicFrameLocks noGrp="1"/>
          </p:cNvGraphicFramePr>
          <p:nvPr>
            <p:ph type="tbl" sz="quarter" idx="13"/>
            <p:extLst>
              <p:ext uri="{D42A27DB-BD31-4B8C-83A1-F6EECF244321}">
                <p14:modId xmlns:p14="http://schemas.microsoft.com/office/powerpoint/2010/main" val="420285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98287456"/>
                    </a:ext>
                  </a:extLst>
                </a:gridCol>
                <a:gridCol w="493776">
                  <a:extLst>
                    <a:ext uri="{9D8B030D-6E8A-4147-A177-3AD203B41FA5}">
                      <a16:colId xmlns:a16="http://schemas.microsoft.com/office/drawing/2014/main" val="1979191216"/>
                    </a:ext>
                  </a:extLst>
                </a:gridCol>
                <a:gridCol w="493776">
                  <a:extLst>
                    <a:ext uri="{9D8B030D-6E8A-4147-A177-3AD203B41FA5}">
                      <a16:colId xmlns:a16="http://schemas.microsoft.com/office/drawing/2014/main" val="3615934981"/>
                    </a:ext>
                  </a:extLst>
                </a:gridCol>
                <a:gridCol w="493776">
                  <a:extLst>
                    <a:ext uri="{9D8B030D-6E8A-4147-A177-3AD203B41FA5}">
                      <a16:colId xmlns:a16="http://schemas.microsoft.com/office/drawing/2014/main" val="1242996746"/>
                    </a:ext>
                  </a:extLst>
                </a:gridCol>
                <a:gridCol w="493776">
                  <a:extLst>
                    <a:ext uri="{9D8B030D-6E8A-4147-A177-3AD203B41FA5}">
                      <a16:colId xmlns:a16="http://schemas.microsoft.com/office/drawing/2014/main" val="3981604169"/>
                    </a:ext>
                  </a:extLst>
                </a:gridCol>
                <a:gridCol w="493776">
                  <a:extLst>
                    <a:ext uri="{9D8B030D-6E8A-4147-A177-3AD203B41FA5}">
                      <a16:colId xmlns:a16="http://schemas.microsoft.com/office/drawing/2014/main" val="1558972037"/>
                    </a:ext>
                  </a:extLst>
                </a:gridCol>
                <a:gridCol w="493776">
                  <a:extLst>
                    <a:ext uri="{9D8B030D-6E8A-4147-A177-3AD203B41FA5}">
                      <a16:colId xmlns:a16="http://schemas.microsoft.com/office/drawing/2014/main" val="2456501559"/>
                    </a:ext>
                  </a:extLst>
                </a:gridCol>
                <a:gridCol w="493776">
                  <a:extLst>
                    <a:ext uri="{9D8B030D-6E8A-4147-A177-3AD203B41FA5}">
                      <a16:colId xmlns:a16="http://schemas.microsoft.com/office/drawing/2014/main" val="1127132539"/>
                    </a:ext>
                  </a:extLst>
                </a:gridCol>
                <a:gridCol w="493776">
                  <a:extLst>
                    <a:ext uri="{9D8B030D-6E8A-4147-A177-3AD203B41FA5}">
                      <a16:colId xmlns:a16="http://schemas.microsoft.com/office/drawing/2014/main" val="3346971293"/>
                    </a:ext>
                  </a:extLst>
                </a:gridCol>
                <a:gridCol w="493776">
                  <a:extLst>
                    <a:ext uri="{9D8B030D-6E8A-4147-A177-3AD203B41FA5}">
                      <a16:colId xmlns:a16="http://schemas.microsoft.com/office/drawing/2014/main" val="597766960"/>
                    </a:ext>
                  </a:extLst>
                </a:gridCol>
                <a:gridCol w="493776">
                  <a:extLst>
                    <a:ext uri="{9D8B030D-6E8A-4147-A177-3AD203B41FA5}">
                      <a16:colId xmlns:a16="http://schemas.microsoft.com/office/drawing/2014/main" val="2640633632"/>
                    </a:ext>
                  </a:extLst>
                </a:gridCol>
                <a:gridCol w="493776">
                  <a:extLst>
                    <a:ext uri="{9D8B030D-6E8A-4147-A177-3AD203B41FA5}">
                      <a16:colId xmlns:a16="http://schemas.microsoft.com/office/drawing/2014/main" val="2300941274"/>
                    </a:ext>
                  </a:extLst>
                </a:gridCol>
                <a:gridCol w="493776">
                  <a:extLst>
                    <a:ext uri="{9D8B030D-6E8A-4147-A177-3AD203B41FA5}">
                      <a16:colId xmlns:a16="http://schemas.microsoft.com/office/drawing/2014/main" val="3273109942"/>
                    </a:ext>
                  </a:extLst>
                </a:gridCol>
                <a:gridCol w="493776">
                  <a:extLst>
                    <a:ext uri="{9D8B030D-6E8A-4147-A177-3AD203B41FA5}">
                      <a16:colId xmlns:a16="http://schemas.microsoft.com/office/drawing/2014/main" val="37506177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11327884"/>
                  </a:ext>
                </a:extLst>
              </a:tr>
              <a:tr h="370840">
                <a:tc>
                  <a:txBody>
                    <a:bodyPr/>
                    <a:lstStyle/>
                    <a:p>
                      <a:r>
                        <a:rPr lang="en-US" sz="1000"/>
                        <a:t>@AldawaaCare</a:t>
                      </a:r>
                    </a:p>
                  </a:txBody>
                  <a:tcPr/>
                </a:tc>
                <a:tc>
                  <a:txBody>
                    <a:bodyPr/>
                    <a:lstStyle/>
                    <a:p>
                      <a:r>
                        <a:rPr lang="en-US" sz="1000"/>
                        <a:t>154883</a:t>
                      </a:r>
                    </a:p>
                  </a:txBody>
                  <a:tcPr/>
                </a:tc>
                <a:tc>
                  <a:txBody>
                    <a:bodyPr/>
                    <a:lstStyle/>
                    <a:p>
                      <a:r>
                        <a:rPr lang="en-US" sz="1000"/>
                        <a:t>1467</a:t>
                      </a:r>
                    </a:p>
                  </a:txBody>
                  <a:tcPr/>
                </a:tc>
                <a:tc>
                  <a:txBody>
                    <a:bodyPr/>
                    <a:lstStyle/>
                    <a:p>
                      <a:r>
                        <a:rPr lang="en-US" sz="1000"/>
                        <a:t>161</a:t>
                      </a:r>
                    </a:p>
                  </a:txBody>
                  <a:tcPr/>
                </a:tc>
                <a:tc>
                  <a:txBody>
                    <a:bodyPr/>
                    <a:lstStyle/>
                    <a:p>
                      <a:r>
                        <a:rPr lang="en-US" sz="1000"/>
                        <a:t>64</a:t>
                      </a:r>
                    </a:p>
                  </a:txBody>
                  <a:tcPr/>
                </a:tc>
                <a:tc>
                  <a:txBody>
                    <a:bodyPr/>
                    <a:lstStyle/>
                    <a:p>
                      <a:r>
                        <a:rPr lang="en-US" sz="1000"/>
                        <a:t>5</a:t>
                      </a:r>
                    </a:p>
                  </a:txBody>
                  <a:tcPr/>
                </a:tc>
                <a:tc>
                  <a:txBody>
                    <a:bodyPr/>
                    <a:lstStyle/>
                    <a:p>
                      <a:r>
                        <a:rPr lang="en-US" sz="1000"/>
                        <a:t>92</a:t>
                      </a:r>
                    </a:p>
                  </a:txBody>
                  <a:tcPr/>
                </a:tc>
                <a:tc>
                  <a:txBody>
                    <a:bodyPr/>
                    <a:lstStyle/>
                    <a:p>
                      <a:r>
                        <a:rPr lang="en-US" sz="1000"/>
                        <a:t>4047</a:t>
                      </a:r>
                    </a:p>
                  </a:txBody>
                  <a:tcPr/>
                </a:tc>
                <a:tc>
                  <a:txBody>
                    <a:bodyPr/>
                    <a:lstStyle/>
                    <a:p>
                      <a:r>
                        <a:rPr lang="en-US" sz="1000"/>
                        <a:t>3342</a:t>
                      </a:r>
                    </a:p>
                  </a:txBody>
                  <a:tcPr/>
                </a:tc>
                <a:tc>
                  <a:txBody>
                    <a:bodyPr/>
                    <a:lstStyle/>
                    <a:p>
                      <a:r>
                        <a:rPr lang="en-US" sz="1000"/>
                        <a:t>1560</a:t>
                      </a:r>
                    </a:p>
                  </a:txBody>
                  <a:tcPr/>
                </a:tc>
                <a:tc>
                  <a:txBody>
                    <a:bodyPr/>
                    <a:lstStyle/>
                    <a:p>
                      <a:r>
                        <a:rPr lang="en-US" sz="1000"/>
                        <a:t>2444</a:t>
                      </a:r>
                    </a:p>
                  </a:txBody>
                  <a:tcPr/>
                </a:tc>
                <a:tc>
                  <a:txBody>
                    <a:bodyPr/>
                    <a:lstStyle/>
                    <a:p>
                      <a:r>
                        <a:rPr lang="en-US" sz="1000"/>
                        <a:t>3993</a:t>
                      </a:r>
                    </a:p>
                  </a:txBody>
                  <a:tcPr/>
                </a:tc>
                <a:tc>
                  <a:txBody>
                    <a:bodyPr/>
                    <a:lstStyle/>
                    <a:p>
                      <a:r>
                        <a:rPr lang="en-US" sz="1000"/>
                        <a:t>0.0745 %</a:t>
                      </a:r>
                    </a:p>
                  </a:txBody>
                  <a:tcPr/>
                </a:tc>
                <a:tc>
                  <a:txBody>
                    <a:bodyPr/>
                    <a:lstStyle/>
                    <a:p>
                      <a:r>
                        <a:rPr lang="en-US" sz="1000"/>
                        <a:t>39.5 %</a:t>
                      </a:r>
                    </a:p>
                  </a:txBody>
                  <a:tcPr/>
                </a:tc>
                <a:extLst>
                  <a:ext uri="{0D108BD9-81ED-4DB2-BD59-A6C34878D82A}">
                    <a16:rowId xmlns:a16="http://schemas.microsoft.com/office/drawing/2014/main" val="2515780112"/>
                  </a:ext>
                </a:extLst>
              </a:tr>
            </a:tbl>
          </a:graphicData>
        </a:graphic>
      </p:graphicFrame>
      <p:sp>
        <p:nvSpPr>
          <p:cNvPr id="4" name="Text Placeholder 3">
            <a:extLst>
              <a:ext uri="{FF2B5EF4-FFF2-40B4-BE49-F238E27FC236}">
                <a16:creationId xmlns:a16="http://schemas.microsoft.com/office/drawing/2014/main" id="{C12E689D-59AD-41DC-B5C9-CFDAB9DE83D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511661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784CC-EEAC-4DEA-BDB5-DD9DAC469E43}"/>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45CD664C-B3C2-46AE-B7AC-390411004B65}"/>
              </a:ext>
            </a:extLst>
          </p:cNvPr>
          <p:cNvGraphicFramePr>
            <a:graphicFrameLocks noGrp="1"/>
          </p:cNvGraphicFramePr>
          <p:nvPr>
            <p:ph type="chart" sz="quarter" idx="13"/>
            <p:extLst>
              <p:ext uri="{D42A27DB-BD31-4B8C-83A1-F6EECF244321}">
                <p14:modId xmlns:p14="http://schemas.microsoft.com/office/powerpoint/2010/main" val="2243508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62D2F-3C68-45C1-BD17-F13998E2F54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AC50713-12A9-4838-949D-F5B1108451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6133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DF49B-23FF-4685-9C5D-5574570ADCEC}"/>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56FA9038-2C9D-4D65-8581-BEEDF0DCCB67}"/>
              </a:ext>
            </a:extLst>
          </p:cNvPr>
          <p:cNvGraphicFramePr>
            <a:graphicFrameLocks noGrp="1"/>
          </p:cNvGraphicFramePr>
          <p:nvPr>
            <p:ph type="tbl" sz="quarter" idx="13"/>
            <p:extLst>
              <p:ext uri="{D42A27DB-BD31-4B8C-83A1-F6EECF244321}">
                <p14:modId xmlns:p14="http://schemas.microsoft.com/office/powerpoint/2010/main" val="350418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2528031"/>
                    </a:ext>
                  </a:extLst>
                </a:gridCol>
                <a:gridCol w="822960">
                  <a:extLst>
                    <a:ext uri="{9D8B030D-6E8A-4147-A177-3AD203B41FA5}">
                      <a16:colId xmlns:a16="http://schemas.microsoft.com/office/drawing/2014/main" val="3024467340"/>
                    </a:ext>
                  </a:extLst>
                </a:gridCol>
                <a:gridCol w="822960">
                  <a:extLst>
                    <a:ext uri="{9D8B030D-6E8A-4147-A177-3AD203B41FA5}">
                      <a16:colId xmlns:a16="http://schemas.microsoft.com/office/drawing/2014/main" val="1004717295"/>
                    </a:ext>
                  </a:extLst>
                </a:gridCol>
                <a:gridCol w="822960">
                  <a:extLst>
                    <a:ext uri="{9D8B030D-6E8A-4147-A177-3AD203B41FA5}">
                      <a16:colId xmlns:a16="http://schemas.microsoft.com/office/drawing/2014/main" val="264742288"/>
                    </a:ext>
                  </a:extLst>
                </a:gridCol>
                <a:gridCol w="822960">
                  <a:extLst>
                    <a:ext uri="{9D8B030D-6E8A-4147-A177-3AD203B41FA5}">
                      <a16:colId xmlns:a16="http://schemas.microsoft.com/office/drawing/2014/main" val="2323421521"/>
                    </a:ext>
                  </a:extLst>
                </a:gridCol>
                <a:gridCol w="822960">
                  <a:extLst>
                    <a:ext uri="{9D8B030D-6E8A-4147-A177-3AD203B41FA5}">
                      <a16:colId xmlns:a16="http://schemas.microsoft.com/office/drawing/2014/main" val="3278718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485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7436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15140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3017696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336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3403381969"/>
                  </a:ext>
                </a:extLst>
              </a:tr>
            </a:tbl>
          </a:graphicData>
        </a:graphic>
      </p:graphicFrame>
      <p:sp>
        <p:nvSpPr>
          <p:cNvPr id="4" name="Text Placeholder 3">
            <a:extLst>
              <a:ext uri="{FF2B5EF4-FFF2-40B4-BE49-F238E27FC236}">
                <a16:creationId xmlns:a16="http://schemas.microsoft.com/office/drawing/2014/main" id="{7BA64973-5BF6-4270-8EEE-D56489FEA5D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43107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6EC-D307-478B-B610-07E75EF7F3B8}"/>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69409C39-A8F5-44BC-9078-F9E6B3AA313A}"/>
              </a:ext>
            </a:extLst>
          </p:cNvPr>
          <p:cNvGraphicFramePr>
            <a:graphicFrameLocks noGrp="1"/>
          </p:cNvGraphicFramePr>
          <p:nvPr>
            <p:ph type="tbl" sz="quarter" idx="13"/>
            <p:extLst>
              <p:ext uri="{D42A27DB-BD31-4B8C-83A1-F6EECF244321}">
                <p14:modId xmlns:p14="http://schemas.microsoft.com/office/powerpoint/2010/main" val="248943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3150044"/>
                    </a:ext>
                  </a:extLst>
                </a:gridCol>
                <a:gridCol w="822960">
                  <a:extLst>
                    <a:ext uri="{9D8B030D-6E8A-4147-A177-3AD203B41FA5}">
                      <a16:colId xmlns:a16="http://schemas.microsoft.com/office/drawing/2014/main" val="566749542"/>
                    </a:ext>
                  </a:extLst>
                </a:gridCol>
                <a:gridCol w="822960">
                  <a:extLst>
                    <a:ext uri="{9D8B030D-6E8A-4147-A177-3AD203B41FA5}">
                      <a16:colId xmlns:a16="http://schemas.microsoft.com/office/drawing/2014/main" val="2297215819"/>
                    </a:ext>
                  </a:extLst>
                </a:gridCol>
                <a:gridCol w="822960">
                  <a:extLst>
                    <a:ext uri="{9D8B030D-6E8A-4147-A177-3AD203B41FA5}">
                      <a16:colId xmlns:a16="http://schemas.microsoft.com/office/drawing/2014/main" val="3110012275"/>
                    </a:ext>
                  </a:extLst>
                </a:gridCol>
                <a:gridCol w="822960">
                  <a:extLst>
                    <a:ext uri="{9D8B030D-6E8A-4147-A177-3AD203B41FA5}">
                      <a16:colId xmlns:a16="http://schemas.microsoft.com/office/drawing/2014/main" val="206322170"/>
                    </a:ext>
                  </a:extLst>
                </a:gridCol>
                <a:gridCol w="822960">
                  <a:extLst>
                    <a:ext uri="{9D8B030D-6E8A-4147-A177-3AD203B41FA5}">
                      <a16:colId xmlns:a16="http://schemas.microsoft.com/office/drawing/2014/main" val="114192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7612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82670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7563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281884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85876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566168404"/>
                  </a:ext>
                </a:extLst>
              </a:tr>
            </a:tbl>
          </a:graphicData>
        </a:graphic>
      </p:graphicFrame>
      <p:sp>
        <p:nvSpPr>
          <p:cNvPr id="4" name="Text Placeholder 3">
            <a:extLst>
              <a:ext uri="{FF2B5EF4-FFF2-40B4-BE49-F238E27FC236}">
                <a16:creationId xmlns:a16="http://schemas.microsoft.com/office/drawing/2014/main" id="{96E5F0A3-FA89-4786-AED8-64E1563ADA1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558040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476A5-7E14-4A63-9D63-1B94F4FC12DE}"/>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8F81A68C-2C38-4FA5-992E-89C215E3A203}"/>
              </a:ext>
            </a:extLst>
          </p:cNvPr>
          <p:cNvGraphicFramePr>
            <a:graphicFrameLocks noGrp="1"/>
          </p:cNvGraphicFramePr>
          <p:nvPr>
            <p:ph type="tbl" sz="quarter" idx="13"/>
            <p:extLst>
              <p:ext uri="{D42A27DB-BD31-4B8C-83A1-F6EECF244321}">
                <p14:modId xmlns:p14="http://schemas.microsoft.com/office/powerpoint/2010/main" val="1567799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7664030"/>
                    </a:ext>
                  </a:extLst>
                </a:gridCol>
                <a:gridCol w="822960">
                  <a:extLst>
                    <a:ext uri="{9D8B030D-6E8A-4147-A177-3AD203B41FA5}">
                      <a16:colId xmlns:a16="http://schemas.microsoft.com/office/drawing/2014/main" val="3392578844"/>
                    </a:ext>
                  </a:extLst>
                </a:gridCol>
                <a:gridCol w="822960">
                  <a:extLst>
                    <a:ext uri="{9D8B030D-6E8A-4147-A177-3AD203B41FA5}">
                      <a16:colId xmlns:a16="http://schemas.microsoft.com/office/drawing/2014/main" val="3403046783"/>
                    </a:ext>
                  </a:extLst>
                </a:gridCol>
                <a:gridCol w="822960">
                  <a:extLst>
                    <a:ext uri="{9D8B030D-6E8A-4147-A177-3AD203B41FA5}">
                      <a16:colId xmlns:a16="http://schemas.microsoft.com/office/drawing/2014/main" val="1095073588"/>
                    </a:ext>
                  </a:extLst>
                </a:gridCol>
                <a:gridCol w="822960">
                  <a:extLst>
                    <a:ext uri="{9D8B030D-6E8A-4147-A177-3AD203B41FA5}">
                      <a16:colId xmlns:a16="http://schemas.microsoft.com/office/drawing/2014/main" val="3572444277"/>
                    </a:ext>
                  </a:extLst>
                </a:gridCol>
                <a:gridCol w="822960">
                  <a:extLst>
                    <a:ext uri="{9D8B030D-6E8A-4147-A177-3AD203B41FA5}">
                      <a16:colId xmlns:a16="http://schemas.microsoft.com/office/drawing/2014/main" val="399323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3068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10758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336833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23684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9725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2899117374"/>
                  </a:ext>
                </a:extLst>
              </a:tr>
            </a:tbl>
          </a:graphicData>
        </a:graphic>
      </p:graphicFrame>
      <p:sp>
        <p:nvSpPr>
          <p:cNvPr id="4" name="Text Placeholder 3">
            <a:extLst>
              <a:ext uri="{FF2B5EF4-FFF2-40B4-BE49-F238E27FC236}">
                <a16:creationId xmlns:a16="http://schemas.microsoft.com/office/drawing/2014/main" id="{DC0A6502-FAC4-4A97-8257-7E57F489447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25940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0D888-AB5E-41CB-A16B-2B43FE3169E5}"/>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8D79C052-0935-4CD3-9757-15DC0FDE61BB}"/>
              </a:ext>
            </a:extLst>
          </p:cNvPr>
          <p:cNvGraphicFramePr>
            <a:graphicFrameLocks noGrp="1"/>
          </p:cNvGraphicFramePr>
          <p:nvPr>
            <p:ph type="tbl" sz="quarter" idx="13"/>
            <p:extLst>
              <p:ext uri="{D42A27DB-BD31-4B8C-83A1-F6EECF244321}">
                <p14:modId xmlns:p14="http://schemas.microsoft.com/office/powerpoint/2010/main" val="401800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1168320"/>
                    </a:ext>
                  </a:extLst>
                </a:gridCol>
                <a:gridCol w="822960">
                  <a:extLst>
                    <a:ext uri="{9D8B030D-6E8A-4147-A177-3AD203B41FA5}">
                      <a16:colId xmlns:a16="http://schemas.microsoft.com/office/drawing/2014/main" val="909856180"/>
                    </a:ext>
                  </a:extLst>
                </a:gridCol>
                <a:gridCol w="822960">
                  <a:extLst>
                    <a:ext uri="{9D8B030D-6E8A-4147-A177-3AD203B41FA5}">
                      <a16:colId xmlns:a16="http://schemas.microsoft.com/office/drawing/2014/main" val="3931306467"/>
                    </a:ext>
                  </a:extLst>
                </a:gridCol>
                <a:gridCol w="822960">
                  <a:extLst>
                    <a:ext uri="{9D8B030D-6E8A-4147-A177-3AD203B41FA5}">
                      <a16:colId xmlns:a16="http://schemas.microsoft.com/office/drawing/2014/main" val="3455167107"/>
                    </a:ext>
                  </a:extLst>
                </a:gridCol>
                <a:gridCol w="822960">
                  <a:extLst>
                    <a:ext uri="{9D8B030D-6E8A-4147-A177-3AD203B41FA5}">
                      <a16:colId xmlns:a16="http://schemas.microsoft.com/office/drawing/2014/main" val="4170570525"/>
                    </a:ext>
                  </a:extLst>
                </a:gridCol>
                <a:gridCol w="822960">
                  <a:extLst>
                    <a:ext uri="{9D8B030D-6E8A-4147-A177-3AD203B41FA5}">
                      <a16:colId xmlns:a16="http://schemas.microsoft.com/office/drawing/2014/main" val="27895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3572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64137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367104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41694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https://t.co/3lxCY2QGTs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53196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https://t.co/Pnmb1PHC8y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162445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17:25:04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https://t.co/JLhRbDKlLA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36686025"/>
                  </a:ext>
                </a:extLst>
              </a:tr>
            </a:tbl>
          </a:graphicData>
        </a:graphic>
      </p:graphicFrame>
      <p:sp>
        <p:nvSpPr>
          <p:cNvPr id="4" name="Text Placeholder 3">
            <a:extLst>
              <a:ext uri="{FF2B5EF4-FFF2-40B4-BE49-F238E27FC236}">
                <a16:creationId xmlns:a16="http://schemas.microsoft.com/office/drawing/2014/main" id="{92796346-0C52-4CE4-A100-79BE4275092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224154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E806E-4660-46D7-A100-8F448318A462}"/>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A310EE49-E0FF-41F5-8C53-6FDA55D4E9AC}"/>
              </a:ext>
            </a:extLst>
          </p:cNvPr>
          <p:cNvGraphicFramePr>
            <a:graphicFrameLocks noGrp="1"/>
          </p:cNvGraphicFramePr>
          <p:nvPr>
            <p:ph type="tbl" sz="quarter" idx="13"/>
            <p:extLst>
              <p:ext uri="{D42A27DB-BD31-4B8C-83A1-F6EECF244321}">
                <p14:modId xmlns:p14="http://schemas.microsoft.com/office/powerpoint/2010/main" val="4005856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4860246"/>
                    </a:ext>
                  </a:extLst>
                </a:gridCol>
                <a:gridCol w="822960">
                  <a:extLst>
                    <a:ext uri="{9D8B030D-6E8A-4147-A177-3AD203B41FA5}">
                      <a16:colId xmlns:a16="http://schemas.microsoft.com/office/drawing/2014/main" val="2801425304"/>
                    </a:ext>
                  </a:extLst>
                </a:gridCol>
                <a:gridCol w="822960">
                  <a:extLst>
                    <a:ext uri="{9D8B030D-6E8A-4147-A177-3AD203B41FA5}">
                      <a16:colId xmlns:a16="http://schemas.microsoft.com/office/drawing/2014/main" val="3531242506"/>
                    </a:ext>
                  </a:extLst>
                </a:gridCol>
                <a:gridCol w="822960">
                  <a:extLst>
                    <a:ext uri="{9D8B030D-6E8A-4147-A177-3AD203B41FA5}">
                      <a16:colId xmlns:a16="http://schemas.microsoft.com/office/drawing/2014/main" val="3731661313"/>
                    </a:ext>
                  </a:extLst>
                </a:gridCol>
                <a:gridCol w="822960">
                  <a:extLst>
                    <a:ext uri="{9D8B030D-6E8A-4147-A177-3AD203B41FA5}">
                      <a16:colId xmlns:a16="http://schemas.microsoft.com/office/drawing/2014/main" val="1011985554"/>
                    </a:ext>
                  </a:extLst>
                </a:gridCol>
                <a:gridCol w="822960">
                  <a:extLst>
                    <a:ext uri="{9D8B030D-6E8A-4147-A177-3AD203B41FA5}">
                      <a16:colId xmlns:a16="http://schemas.microsoft.com/office/drawing/2014/main" val="341653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1439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https://t.co/0nDIMgTmTD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386483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- 2018-05-24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 </a:t>
                      </a:r>
                      <a:r>
                        <a:rPr kumimoji="0" lang="en-US" sz="1000" b="0" i="0" u="none" strike="noStrike" kern="1200" cap="none" spc="0" normalizeH="0" baseline="0" noProof="0">
                          <a:ln>
                            <a:noFill/>
                          </a:ln>
                          <a:solidFill>
                            <a:prstClr val="black"/>
                          </a:solidFill>
                          <a:effectLst/>
                          <a:uLnTx/>
                          <a:uFillTx/>
                          <a:latin typeface="+mn-lt"/>
                          <a:ea typeface="+mn-ea"/>
                          <a:cs typeface="+mn-cs"/>
                        </a:rPr>
                        <a:t>https://t.co/7pFfHFxQjF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62676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20:19:24 </a:t>
                      </a:r>
                      <a:r>
                        <a:rPr kumimoji="0" lang="en-US" sz="1000" b="0" i="0" u="none" strike="noStrike" kern="1200" cap="none" spc="0" normalizeH="0" baseline="0" noProof="0">
                          <a:ln>
                            <a:noFill/>
                          </a:ln>
                          <a:solidFill>
                            <a:prstClr val="black"/>
                          </a:solidFill>
                          <a:effectLst/>
                          <a:uLnTx/>
                          <a:uFillTx/>
                          <a:latin typeface="+mn-lt"/>
                          <a:ea typeface="+mn-ea"/>
                          <a:cs typeface="+mn-cs"/>
                        </a:rPr>
                        <a:t>
  RT @sharikhc: </a:t>
                      </a:r>
                      <a:r>
                        <a:rPr kumimoji="0" lang="ar-AE" sz="1000" b="0" i="0" u="none" strike="noStrike" kern="1200" cap="none" spc="0" normalizeH="0" baseline="0" noProof="0">
                          <a:ln>
                            <a:noFill/>
                          </a:ln>
                          <a:solidFill>
                            <a:prstClr val="black"/>
                          </a:solidFill>
                          <a:effectLst/>
                          <a:uLnTx/>
                          <a:uFillTx/>
                          <a:latin typeface="+mn-lt"/>
                          <a:ea typeface="+mn-ea"/>
                          <a:cs typeface="+mn-cs"/>
                        </a:rPr>
                        <a:t>أقامت مبادرة شارك بالتعاون مع صيدليات الدواء في أربع فروع بالرياض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a:t>
                      </a:r>
                      <a:r>
                        <a:rPr kumimoji="0" lang="en-US" sz="1000" b="0" i="0" u="none" strike="noStrike" kern="1200" cap="none" spc="0" normalizeH="0" baseline="0" noProof="0">
                          <a:ln>
                            <a:noFill/>
                          </a:ln>
                          <a:solidFill>
                            <a:prstClr val="black"/>
                          </a:solidFill>
                          <a:effectLst/>
                          <a:uLnTx/>
                          <a:uFillTx/>
                          <a:latin typeface="+mn-lt"/>
                          <a:ea typeface="+mn-ea"/>
                          <a:cs typeface="+mn-cs"/>
                        </a:rPr>
                        <a:t>Heart Age and Stroke possibility research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529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https://t.co/2ghZx2TJMr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3467441785"/>
                  </a:ext>
                </a:extLst>
              </a:tr>
            </a:tbl>
          </a:graphicData>
        </a:graphic>
      </p:graphicFrame>
      <p:sp>
        <p:nvSpPr>
          <p:cNvPr id="4" name="Text Placeholder 3">
            <a:extLst>
              <a:ext uri="{FF2B5EF4-FFF2-40B4-BE49-F238E27FC236}">
                <a16:creationId xmlns:a16="http://schemas.microsoft.com/office/drawing/2014/main" id="{25AB0040-E6F2-42B0-94F7-B1522C7AC7D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926608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7C67F-217B-4BFF-A56B-5008B619CD26}"/>
              </a:ext>
            </a:extLst>
          </p:cNvPr>
          <p:cNvSpPr>
            <a:spLocks noGrp="1"/>
          </p:cNvSpPr>
          <p:nvPr>
            <p:ph type="title"/>
          </p:nvPr>
        </p:nvSpPr>
        <p:spPr/>
        <p:txBody>
          <a:bodyPr/>
          <a:lstStyle/>
          <a:p>
            <a:r>
              <a:rPr lang="en-US"/>
              <a:t>Twitter Interaction Rate | AlDawaa</a:t>
            </a:r>
          </a:p>
        </p:txBody>
      </p:sp>
      <p:graphicFrame>
        <p:nvGraphicFramePr>
          <p:cNvPr id="6" name="Chart Placeholder 5">
            <a:extLst>
              <a:ext uri="{FF2B5EF4-FFF2-40B4-BE49-F238E27FC236}">
                <a16:creationId xmlns:a16="http://schemas.microsoft.com/office/drawing/2014/main" id="{F473C11F-45B6-4F3A-8599-970703901BCC}"/>
              </a:ext>
            </a:extLst>
          </p:cNvPr>
          <p:cNvGraphicFramePr>
            <a:graphicFrameLocks noGrp="1"/>
          </p:cNvGraphicFramePr>
          <p:nvPr>
            <p:ph type="chart" sz="quarter" idx="13"/>
            <p:extLst>
              <p:ext uri="{D42A27DB-BD31-4B8C-83A1-F6EECF244321}">
                <p14:modId xmlns:p14="http://schemas.microsoft.com/office/powerpoint/2010/main" val="1372679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1AE1E-4DEB-4F52-A825-4D1A2427823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6FE397D1-2E05-4153-9598-C342F85A9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5824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11A7E-3900-4B43-905B-37C3D2883306}"/>
              </a:ext>
            </a:extLst>
          </p:cNvPr>
          <p:cNvSpPr>
            <a:spLocks noGrp="1"/>
          </p:cNvSpPr>
          <p:nvPr>
            <p:ph type="title"/>
          </p:nvPr>
        </p:nvSpPr>
        <p:spPr/>
        <p:txBody>
          <a:bodyPr/>
          <a:lstStyle/>
          <a:p>
            <a:r>
              <a:rPr lang="en-US"/>
              <a:t>Twitter Followers Change | AlDawaa</a:t>
            </a:r>
          </a:p>
        </p:txBody>
      </p:sp>
      <p:graphicFrame>
        <p:nvGraphicFramePr>
          <p:cNvPr id="6" name="Chart Placeholder 5">
            <a:extLst>
              <a:ext uri="{FF2B5EF4-FFF2-40B4-BE49-F238E27FC236}">
                <a16:creationId xmlns:a16="http://schemas.microsoft.com/office/drawing/2014/main" id="{14159181-5AF8-4C2A-8DB3-56EDBD769824}"/>
              </a:ext>
            </a:extLst>
          </p:cNvPr>
          <p:cNvGraphicFramePr>
            <a:graphicFrameLocks noGrp="1"/>
          </p:cNvGraphicFramePr>
          <p:nvPr>
            <p:ph type="chart" sz="quarter" idx="13"/>
            <p:extLst>
              <p:ext uri="{D42A27DB-BD31-4B8C-83A1-F6EECF244321}">
                <p14:modId xmlns:p14="http://schemas.microsoft.com/office/powerpoint/2010/main" val="834600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BF002-AEEB-458A-A3A1-4A9FBC4292F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747768C-835D-4F50-8459-992ADED4D1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2874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8F87A-F1E5-439A-B4A8-2B204CF718BF}"/>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CB601A97-A911-4B5A-A0C9-52B91CC0F097}"/>
              </a:ext>
            </a:extLst>
          </p:cNvPr>
          <p:cNvGraphicFramePr>
            <a:graphicFrameLocks noGrp="1"/>
          </p:cNvGraphicFramePr>
          <p:nvPr>
            <p:ph type="chart" sz="quarter" idx="13"/>
            <p:extLst>
              <p:ext uri="{D42A27DB-BD31-4B8C-83A1-F6EECF244321}">
                <p14:modId xmlns:p14="http://schemas.microsoft.com/office/powerpoint/2010/main" val="2591487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C38D46-4DDC-4482-BA6A-5706649B7384}"/>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BEE0C33B-EABF-4E67-9168-F7B659648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456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3DE1B-6699-4AD7-B487-32C5192AAB00}"/>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D4685B89-6EF5-4472-B387-EAD6EB49879E}"/>
              </a:ext>
            </a:extLst>
          </p:cNvPr>
          <p:cNvGraphicFramePr>
            <a:graphicFrameLocks noGrp="1"/>
          </p:cNvGraphicFramePr>
          <p:nvPr>
            <p:ph type="chart" sz="quarter" idx="13"/>
            <p:extLst>
              <p:ext uri="{D42A27DB-BD31-4B8C-83A1-F6EECF244321}">
                <p14:modId xmlns:p14="http://schemas.microsoft.com/office/powerpoint/2010/main" val="152112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98FC7E-D9ED-4F83-BB93-F8A1CE7E6A3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65440D4-2515-448F-89BA-FCFBD0784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889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9F357-8267-450C-9E05-56EB36F8017C}"/>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DE67A3A3-2254-4309-B896-8851BE1F2648}"/>
              </a:ext>
            </a:extLst>
          </p:cNvPr>
          <p:cNvGraphicFramePr>
            <a:graphicFrameLocks noGrp="1"/>
          </p:cNvGraphicFramePr>
          <p:nvPr>
            <p:ph type="chart" sz="quarter" idx="13"/>
            <p:extLst>
              <p:ext uri="{D42A27DB-BD31-4B8C-83A1-F6EECF244321}">
                <p14:modId xmlns:p14="http://schemas.microsoft.com/office/powerpoint/2010/main" val="3895726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8AEAE5-0702-4564-A784-9E3A1B05778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7417728A-DB12-4124-A393-A62061F20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484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60CA-BDA5-4195-ACF2-77A8E4698080}"/>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BAECFB76-44A1-431F-81D4-2473F7D3131F}"/>
              </a:ext>
            </a:extLst>
          </p:cNvPr>
          <p:cNvGraphicFramePr>
            <a:graphicFrameLocks noGrp="1"/>
          </p:cNvGraphicFramePr>
          <p:nvPr>
            <p:ph type="chart" sz="quarter" idx="13"/>
            <p:extLst>
              <p:ext uri="{D42A27DB-BD31-4B8C-83A1-F6EECF244321}">
                <p14:modId xmlns:p14="http://schemas.microsoft.com/office/powerpoint/2010/main" val="4000778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2131D4-CD01-46BE-9DA9-D505BE58855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EFB08FAE-36F2-499D-AE05-69893C95C6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0662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E760-3217-4EC7-9ABF-352890947B3D}"/>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24DCAD4A-FD1E-43AC-8FE3-D4F2FC88D46F}"/>
              </a:ext>
            </a:extLst>
          </p:cNvPr>
          <p:cNvGraphicFramePr>
            <a:graphicFrameLocks noGrp="1"/>
          </p:cNvGraphicFramePr>
          <p:nvPr>
            <p:ph type="chart" sz="quarter" idx="13"/>
            <p:extLst>
              <p:ext uri="{D42A27DB-BD31-4B8C-83A1-F6EECF244321}">
                <p14:modId xmlns:p14="http://schemas.microsoft.com/office/powerpoint/2010/main" val="1326862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D86F0-4DEB-4BD0-8C11-806B49DA99E3}"/>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EE08EA19-54C9-4A50-9962-85A017E05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0354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92416-20BE-4695-9A8E-3ACB92C72A16}"/>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4596B1FB-D1EA-4ECA-AC8F-9E412F9C9193}"/>
              </a:ext>
            </a:extLst>
          </p:cNvPr>
          <p:cNvGraphicFramePr>
            <a:graphicFrameLocks noGrp="1"/>
          </p:cNvGraphicFramePr>
          <p:nvPr>
            <p:ph type="chart" sz="quarter" idx="13"/>
            <p:extLst>
              <p:ext uri="{D42A27DB-BD31-4B8C-83A1-F6EECF244321}">
                <p14:modId xmlns:p14="http://schemas.microsoft.com/office/powerpoint/2010/main" val="352086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9394B-3B04-4EE4-B026-A0944ECE311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14D38E7A-38B4-47C4-AE95-34A7FAEEBB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0244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3E823-5040-4C94-9CD3-C7C2D475FB7B}"/>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667F25DD-D79C-4B33-9A95-809BA055AE2E}"/>
              </a:ext>
            </a:extLst>
          </p:cNvPr>
          <p:cNvGraphicFramePr>
            <a:graphicFrameLocks noGrp="1"/>
          </p:cNvGraphicFramePr>
          <p:nvPr>
            <p:ph type="chart" sz="quarter" idx="13"/>
            <p:extLst>
              <p:ext uri="{D42A27DB-BD31-4B8C-83A1-F6EECF244321}">
                <p14:modId xmlns:p14="http://schemas.microsoft.com/office/powerpoint/2010/main" val="1600136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356E4-BC59-4F9C-ABD3-80011CEDB98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CC4EEC36-1692-474D-89E6-B3FE6D8F7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264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A291-AA63-4113-BD0A-5AF24E801D72}"/>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B3971A4E-F97C-417D-BE42-2CBAE05A88E4}"/>
              </a:ext>
            </a:extLst>
          </p:cNvPr>
          <p:cNvGraphicFramePr>
            <a:graphicFrameLocks noGrp="1"/>
          </p:cNvGraphicFramePr>
          <p:nvPr>
            <p:ph type="chart" sz="quarter" idx="13"/>
            <p:extLst>
              <p:ext uri="{D42A27DB-BD31-4B8C-83A1-F6EECF244321}">
                <p14:modId xmlns:p14="http://schemas.microsoft.com/office/powerpoint/2010/main" val="3844002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D0281B-2819-4B35-B200-5557BAB0F6C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EF793CEA-6B31-4377-BBA7-37E350C4F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0736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81037-0EBC-4E27-BFAC-C1A9B315F30C}"/>
              </a:ext>
            </a:extLst>
          </p:cNvPr>
          <p:cNvSpPr>
            <a:spLocks noGrp="1"/>
          </p:cNvSpPr>
          <p:nvPr>
            <p:ph type="title"/>
          </p:nvPr>
        </p:nvSpPr>
        <p:spPr/>
        <p:txBody>
          <a:bodyPr/>
          <a:lstStyle/>
          <a:p>
            <a:r>
              <a:rPr lang="en-US"/>
              <a:t>Facebook Interaction Rate | AlDawaa</a:t>
            </a:r>
          </a:p>
        </p:txBody>
      </p:sp>
      <p:graphicFrame>
        <p:nvGraphicFramePr>
          <p:cNvPr id="6" name="Chart Placeholder 5">
            <a:extLst>
              <a:ext uri="{FF2B5EF4-FFF2-40B4-BE49-F238E27FC236}">
                <a16:creationId xmlns:a16="http://schemas.microsoft.com/office/drawing/2014/main" id="{63788DFB-9379-452F-B937-509DB6EC9B3E}"/>
              </a:ext>
            </a:extLst>
          </p:cNvPr>
          <p:cNvGraphicFramePr>
            <a:graphicFrameLocks noGrp="1"/>
          </p:cNvGraphicFramePr>
          <p:nvPr>
            <p:ph type="chart" sz="quarter" idx="13"/>
            <p:extLst>
              <p:ext uri="{D42A27DB-BD31-4B8C-83A1-F6EECF244321}">
                <p14:modId xmlns:p14="http://schemas.microsoft.com/office/powerpoint/2010/main" val="15245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B240E6-6CB5-4841-9757-55AEAEC4BAB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495D65C-1A6E-4E52-9D2E-7B8EB9C6C3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539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C183B-C670-4741-AE7D-F5877E04D29D}"/>
              </a:ext>
            </a:extLst>
          </p:cNvPr>
          <p:cNvSpPr>
            <a:spLocks noGrp="1"/>
          </p:cNvSpPr>
          <p:nvPr>
            <p:ph type="title"/>
          </p:nvPr>
        </p:nvSpPr>
        <p:spPr/>
        <p:txBody>
          <a:bodyPr/>
          <a:lstStyle/>
          <a:p>
            <a:r>
              <a:rPr lang="en-US"/>
              <a:t>Facebook Own Posts Table | AlDawaa - 1 of 2</a:t>
            </a:r>
          </a:p>
        </p:txBody>
      </p:sp>
      <p:graphicFrame>
        <p:nvGraphicFramePr>
          <p:cNvPr id="5" name="Table Placeholder 4">
            <a:extLst>
              <a:ext uri="{FF2B5EF4-FFF2-40B4-BE49-F238E27FC236}">
                <a16:creationId xmlns:a16="http://schemas.microsoft.com/office/drawing/2014/main" id="{40B9227B-AC39-474A-94F5-6943EC1C5BD4}"/>
              </a:ext>
            </a:extLst>
          </p:cNvPr>
          <p:cNvGraphicFramePr>
            <a:graphicFrameLocks noGrp="1"/>
          </p:cNvGraphicFramePr>
          <p:nvPr>
            <p:ph type="tbl" sz="quarter" idx="13"/>
            <p:extLst>
              <p:ext uri="{D42A27DB-BD31-4B8C-83A1-F6EECF244321}">
                <p14:modId xmlns:p14="http://schemas.microsoft.com/office/powerpoint/2010/main" val="68201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1558488"/>
                    </a:ext>
                  </a:extLst>
                </a:gridCol>
                <a:gridCol w="370332">
                  <a:extLst>
                    <a:ext uri="{9D8B030D-6E8A-4147-A177-3AD203B41FA5}">
                      <a16:colId xmlns:a16="http://schemas.microsoft.com/office/drawing/2014/main" val="2278394017"/>
                    </a:ext>
                  </a:extLst>
                </a:gridCol>
                <a:gridCol w="370332">
                  <a:extLst>
                    <a:ext uri="{9D8B030D-6E8A-4147-A177-3AD203B41FA5}">
                      <a16:colId xmlns:a16="http://schemas.microsoft.com/office/drawing/2014/main" val="3776688415"/>
                    </a:ext>
                  </a:extLst>
                </a:gridCol>
                <a:gridCol w="370332">
                  <a:extLst>
                    <a:ext uri="{9D8B030D-6E8A-4147-A177-3AD203B41FA5}">
                      <a16:colId xmlns:a16="http://schemas.microsoft.com/office/drawing/2014/main" val="32076770"/>
                    </a:ext>
                  </a:extLst>
                </a:gridCol>
                <a:gridCol w="329184">
                  <a:extLst>
                    <a:ext uri="{9D8B030D-6E8A-4147-A177-3AD203B41FA5}">
                      <a16:colId xmlns:a16="http://schemas.microsoft.com/office/drawing/2014/main" val="3416702045"/>
                    </a:ext>
                  </a:extLst>
                </a:gridCol>
                <a:gridCol w="329184">
                  <a:extLst>
                    <a:ext uri="{9D8B030D-6E8A-4147-A177-3AD203B41FA5}">
                      <a16:colId xmlns:a16="http://schemas.microsoft.com/office/drawing/2014/main" val="733148936"/>
                    </a:ext>
                  </a:extLst>
                </a:gridCol>
                <a:gridCol w="329184">
                  <a:extLst>
                    <a:ext uri="{9D8B030D-6E8A-4147-A177-3AD203B41FA5}">
                      <a16:colId xmlns:a16="http://schemas.microsoft.com/office/drawing/2014/main" val="675662135"/>
                    </a:ext>
                  </a:extLst>
                </a:gridCol>
                <a:gridCol w="329184">
                  <a:extLst>
                    <a:ext uri="{9D8B030D-6E8A-4147-A177-3AD203B41FA5}">
                      <a16:colId xmlns:a16="http://schemas.microsoft.com/office/drawing/2014/main" val="2391451441"/>
                    </a:ext>
                  </a:extLst>
                </a:gridCol>
                <a:gridCol w="329184">
                  <a:extLst>
                    <a:ext uri="{9D8B030D-6E8A-4147-A177-3AD203B41FA5}">
                      <a16:colId xmlns:a16="http://schemas.microsoft.com/office/drawing/2014/main" val="866222587"/>
                    </a:ext>
                  </a:extLst>
                </a:gridCol>
                <a:gridCol w="329184">
                  <a:extLst>
                    <a:ext uri="{9D8B030D-6E8A-4147-A177-3AD203B41FA5}">
                      <a16:colId xmlns:a16="http://schemas.microsoft.com/office/drawing/2014/main" val="3041137991"/>
                    </a:ext>
                  </a:extLst>
                </a:gridCol>
                <a:gridCol w="329184">
                  <a:extLst>
                    <a:ext uri="{9D8B030D-6E8A-4147-A177-3AD203B41FA5}">
                      <a16:colId xmlns:a16="http://schemas.microsoft.com/office/drawing/2014/main" val="2588336575"/>
                    </a:ext>
                  </a:extLst>
                </a:gridCol>
                <a:gridCol w="329184">
                  <a:extLst>
                    <a:ext uri="{9D8B030D-6E8A-4147-A177-3AD203B41FA5}">
                      <a16:colId xmlns:a16="http://schemas.microsoft.com/office/drawing/2014/main" val="832703167"/>
                    </a:ext>
                  </a:extLst>
                </a:gridCol>
                <a:gridCol w="329184">
                  <a:extLst>
                    <a:ext uri="{9D8B030D-6E8A-4147-A177-3AD203B41FA5}">
                      <a16:colId xmlns:a16="http://schemas.microsoft.com/office/drawing/2014/main" val="3495468164"/>
                    </a:ext>
                  </a:extLst>
                </a:gridCol>
                <a:gridCol w="370332">
                  <a:extLst>
                    <a:ext uri="{9D8B030D-6E8A-4147-A177-3AD203B41FA5}">
                      <a16:colId xmlns:a16="http://schemas.microsoft.com/office/drawing/2014/main" val="1397171282"/>
                    </a:ext>
                  </a:extLst>
                </a:gridCol>
                <a:gridCol w="370332">
                  <a:extLst>
                    <a:ext uri="{9D8B030D-6E8A-4147-A177-3AD203B41FA5}">
                      <a16:colId xmlns:a16="http://schemas.microsoft.com/office/drawing/2014/main" val="891393946"/>
                    </a:ext>
                  </a:extLst>
                </a:gridCol>
                <a:gridCol w="329184">
                  <a:extLst>
                    <a:ext uri="{9D8B030D-6E8A-4147-A177-3AD203B41FA5}">
                      <a16:colId xmlns:a16="http://schemas.microsoft.com/office/drawing/2014/main" val="2154796246"/>
                    </a:ext>
                  </a:extLst>
                </a:gridCol>
                <a:gridCol w="329184">
                  <a:extLst>
                    <a:ext uri="{9D8B030D-6E8A-4147-A177-3AD203B41FA5}">
                      <a16:colId xmlns:a16="http://schemas.microsoft.com/office/drawing/2014/main" val="4150795358"/>
                    </a:ext>
                  </a:extLst>
                </a:gridCol>
                <a:gridCol w="370332">
                  <a:extLst>
                    <a:ext uri="{9D8B030D-6E8A-4147-A177-3AD203B41FA5}">
                      <a16:colId xmlns:a16="http://schemas.microsoft.com/office/drawing/2014/main" val="3784487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120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0837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34581329"/>
                  </a:ext>
                </a:extLst>
              </a:tr>
            </a:tbl>
          </a:graphicData>
        </a:graphic>
      </p:graphicFrame>
      <p:sp>
        <p:nvSpPr>
          <p:cNvPr id="4" name="Text Placeholder 3">
            <a:extLst>
              <a:ext uri="{FF2B5EF4-FFF2-40B4-BE49-F238E27FC236}">
                <a16:creationId xmlns:a16="http://schemas.microsoft.com/office/drawing/2014/main" id="{2297EAB1-6EB3-49C9-93B3-46C61151F67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5867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9CE2-DE65-4B94-91B1-A4703B2649AE}"/>
              </a:ext>
            </a:extLst>
          </p:cNvPr>
          <p:cNvSpPr>
            <a:spLocks noGrp="1"/>
          </p:cNvSpPr>
          <p:nvPr>
            <p:ph type="title"/>
          </p:nvPr>
        </p:nvSpPr>
        <p:spPr/>
        <p:txBody>
          <a:bodyPr/>
          <a:lstStyle/>
          <a:p>
            <a:r>
              <a:rPr lang="en-US"/>
              <a:t>Facebook Own Posts Table | AlDawaa - 2 of 2</a:t>
            </a:r>
          </a:p>
        </p:txBody>
      </p:sp>
      <p:graphicFrame>
        <p:nvGraphicFramePr>
          <p:cNvPr id="5" name="Table Placeholder 4">
            <a:extLst>
              <a:ext uri="{FF2B5EF4-FFF2-40B4-BE49-F238E27FC236}">
                <a16:creationId xmlns:a16="http://schemas.microsoft.com/office/drawing/2014/main" id="{5078301B-6D37-4B20-B7B6-6B9336066CD6}"/>
              </a:ext>
            </a:extLst>
          </p:cNvPr>
          <p:cNvGraphicFramePr>
            <a:graphicFrameLocks noGrp="1"/>
          </p:cNvGraphicFramePr>
          <p:nvPr>
            <p:ph type="tbl" sz="quarter" idx="13"/>
            <p:extLst>
              <p:ext uri="{D42A27DB-BD31-4B8C-83A1-F6EECF244321}">
                <p14:modId xmlns:p14="http://schemas.microsoft.com/office/powerpoint/2010/main" val="833711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91886"/>
                    </a:ext>
                  </a:extLst>
                </a:gridCol>
                <a:gridCol w="370332">
                  <a:extLst>
                    <a:ext uri="{9D8B030D-6E8A-4147-A177-3AD203B41FA5}">
                      <a16:colId xmlns:a16="http://schemas.microsoft.com/office/drawing/2014/main" val="3411684200"/>
                    </a:ext>
                  </a:extLst>
                </a:gridCol>
                <a:gridCol w="370332">
                  <a:extLst>
                    <a:ext uri="{9D8B030D-6E8A-4147-A177-3AD203B41FA5}">
                      <a16:colId xmlns:a16="http://schemas.microsoft.com/office/drawing/2014/main" val="510986217"/>
                    </a:ext>
                  </a:extLst>
                </a:gridCol>
                <a:gridCol w="370332">
                  <a:extLst>
                    <a:ext uri="{9D8B030D-6E8A-4147-A177-3AD203B41FA5}">
                      <a16:colId xmlns:a16="http://schemas.microsoft.com/office/drawing/2014/main" val="1410250153"/>
                    </a:ext>
                  </a:extLst>
                </a:gridCol>
                <a:gridCol w="329184">
                  <a:extLst>
                    <a:ext uri="{9D8B030D-6E8A-4147-A177-3AD203B41FA5}">
                      <a16:colId xmlns:a16="http://schemas.microsoft.com/office/drawing/2014/main" val="2275420504"/>
                    </a:ext>
                  </a:extLst>
                </a:gridCol>
                <a:gridCol w="329184">
                  <a:extLst>
                    <a:ext uri="{9D8B030D-6E8A-4147-A177-3AD203B41FA5}">
                      <a16:colId xmlns:a16="http://schemas.microsoft.com/office/drawing/2014/main" val="2977429464"/>
                    </a:ext>
                  </a:extLst>
                </a:gridCol>
                <a:gridCol w="329184">
                  <a:extLst>
                    <a:ext uri="{9D8B030D-6E8A-4147-A177-3AD203B41FA5}">
                      <a16:colId xmlns:a16="http://schemas.microsoft.com/office/drawing/2014/main" val="3628187557"/>
                    </a:ext>
                  </a:extLst>
                </a:gridCol>
                <a:gridCol w="329184">
                  <a:extLst>
                    <a:ext uri="{9D8B030D-6E8A-4147-A177-3AD203B41FA5}">
                      <a16:colId xmlns:a16="http://schemas.microsoft.com/office/drawing/2014/main" val="343860051"/>
                    </a:ext>
                  </a:extLst>
                </a:gridCol>
                <a:gridCol w="329184">
                  <a:extLst>
                    <a:ext uri="{9D8B030D-6E8A-4147-A177-3AD203B41FA5}">
                      <a16:colId xmlns:a16="http://schemas.microsoft.com/office/drawing/2014/main" val="560110480"/>
                    </a:ext>
                  </a:extLst>
                </a:gridCol>
                <a:gridCol w="329184">
                  <a:extLst>
                    <a:ext uri="{9D8B030D-6E8A-4147-A177-3AD203B41FA5}">
                      <a16:colId xmlns:a16="http://schemas.microsoft.com/office/drawing/2014/main" val="167756223"/>
                    </a:ext>
                  </a:extLst>
                </a:gridCol>
                <a:gridCol w="329184">
                  <a:extLst>
                    <a:ext uri="{9D8B030D-6E8A-4147-A177-3AD203B41FA5}">
                      <a16:colId xmlns:a16="http://schemas.microsoft.com/office/drawing/2014/main" val="1507894901"/>
                    </a:ext>
                  </a:extLst>
                </a:gridCol>
                <a:gridCol w="329184">
                  <a:extLst>
                    <a:ext uri="{9D8B030D-6E8A-4147-A177-3AD203B41FA5}">
                      <a16:colId xmlns:a16="http://schemas.microsoft.com/office/drawing/2014/main" val="3468770112"/>
                    </a:ext>
                  </a:extLst>
                </a:gridCol>
                <a:gridCol w="329184">
                  <a:extLst>
                    <a:ext uri="{9D8B030D-6E8A-4147-A177-3AD203B41FA5}">
                      <a16:colId xmlns:a16="http://schemas.microsoft.com/office/drawing/2014/main" val="392129832"/>
                    </a:ext>
                  </a:extLst>
                </a:gridCol>
                <a:gridCol w="370332">
                  <a:extLst>
                    <a:ext uri="{9D8B030D-6E8A-4147-A177-3AD203B41FA5}">
                      <a16:colId xmlns:a16="http://schemas.microsoft.com/office/drawing/2014/main" val="1988183673"/>
                    </a:ext>
                  </a:extLst>
                </a:gridCol>
                <a:gridCol w="370332">
                  <a:extLst>
                    <a:ext uri="{9D8B030D-6E8A-4147-A177-3AD203B41FA5}">
                      <a16:colId xmlns:a16="http://schemas.microsoft.com/office/drawing/2014/main" val="2742982734"/>
                    </a:ext>
                  </a:extLst>
                </a:gridCol>
                <a:gridCol w="329184">
                  <a:extLst>
                    <a:ext uri="{9D8B030D-6E8A-4147-A177-3AD203B41FA5}">
                      <a16:colId xmlns:a16="http://schemas.microsoft.com/office/drawing/2014/main" val="12675706"/>
                    </a:ext>
                  </a:extLst>
                </a:gridCol>
                <a:gridCol w="329184">
                  <a:extLst>
                    <a:ext uri="{9D8B030D-6E8A-4147-A177-3AD203B41FA5}">
                      <a16:colId xmlns:a16="http://schemas.microsoft.com/office/drawing/2014/main" val="2101836926"/>
                    </a:ext>
                  </a:extLst>
                </a:gridCol>
                <a:gridCol w="370332">
                  <a:extLst>
                    <a:ext uri="{9D8B030D-6E8A-4147-A177-3AD203B41FA5}">
                      <a16:colId xmlns:a16="http://schemas.microsoft.com/office/drawing/2014/main" val="2153527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882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9811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961484"/>
                  </a:ext>
                </a:extLst>
              </a:tr>
            </a:tbl>
          </a:graphicData>
        </a:graphic>
      </p:graphicFrame>
      <p:sp>
        <p:nvSpPr>
          <p:cNvPr id="4" name="Text Placeholder 3">
            <a:extLst>
              <a:ext uri="{FF2B5EF4-FFF2-40B4-BE49-F238E27FC236}">
                <a16:creationId xmlns:a16="http://schemas.microsoft.com/office/drawing/2014/main" id="{28F214D7-6A92-4F57-850B-21184845CB2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835636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E067-D5CF-4E16-925D-4966A8387172}"/>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759EA1ED-9E28-4348-BD8D-2F961EFCAC47}"/>
              </a:ext>
            </a:extLst>
          </p:cNvPr>
          <p:cNvGraphicFramePr>
            <a:graphicFrameLocks noGrp="1"/>
          </p:cNvGraphicFramePr>
          <p:nvPr>
            <p:ph type="chart" sz="quarter" idx="13"/>
            <p:extLst>
              <p:ext uri="{D42A27DB-BD31-4B8C-83A1-F6EECF244321}">
                <p14:modId xmlns:p14="http://schemas.microsoft.com/office/powerpoint/2010/main" val="2143752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C9948F-361B-4D6D-B8E5-E0300A20259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731E60DD-E994-469D-B14C-D1032DCD4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358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B87F4-B80F-4DD8-8461-45A24F5651A1}"/>
              </a:ext>
            </a:extLst>
          </p:cNvPr>
          <p:cNvSpPr>
            <a:spLocks noGrp="1"/>
          </p:cNvSpPr>
          <p:nvPr>
            <p:ph type="title"/>
          </p:nvPr>
        </p:nvSpPr>
        <p:spPr/>
        <p:txBody>
          <a:bodyPr/>
          <a:lstStyle/>
          <a:p>
            <a:r>
              <a:rPr lang="en-US"/>
              <a:t>Facebook Own Posts Table | AlDawaa - 1 of 3</a:t>
            </a:r>
          </a:p>
        </p:txBody>
      </p:sp>
      <p:graphicFrame>
        <p:nvGraphicFramePr>
          <p:cNvPr id="5" name="Table Placeholder 4">
            <a:extLst>
              <a:ext uri="{FF2B5EF4-FFF2-40B4-BE49-F238E27FC236}">
                <a16:creationId xmlns:a16="http://schemas.microsoft.com/office/drawing/2014/main" id="{AA89B3BF-B587-4AB0-B902-89EA54BE089A}"/>
              </a:ext>
            </a:extLst>
          </p:cNvPr>
          <p:cNvGraphicFramePr>
            <a:graphicFrameLocks noGrp="1"/>
          </p:cNvGraphicFramePr>
          <p:nvPr>
            <p:ph type="tbl" sz="quarter" idx="13"/>
            <p:extLst>
              <p:ext uri="{D42A27DB-BD31-4B8C-83A1-F6EECF244321}">
                <p14:modId xmlns:p14="http://schemas.microsoft.com/office/powerpoint/2010/main" val="356261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0760843"/>
                    </a:ext>
                  </a:extLst>
                </a:gridCol>
                <a:gridCol w="370332">
                  <a:extLst>
                    <a:ext uri="{9D8B030D-6E8A-4147-A177-3AD203B41FA5}">
                      <a16:colId xmlns:a16="http://schemas.microsoft.com/office/drawing/2014/main" val="640327370"/>
                    </a:ext>
                  </a:extLst>
                </a:gridCol>
                <a:gridCol w="370332">
                  <a:extLst>
                    <a:ext uri="{9D8B030D-6E8A-4147-A177-3AD203B41FA5}">
                      <a16:colId xmlns:a16="http://schemas.microsoft.com/office/drawing/2014/main" val="3596314246"/>
                    </a:ext>
                  </a:extLst>
                </a:gridCol>
                <a:gridCol w="370332">
                  <a:extLst>
                    <a:ext uri="{9D8B030D-6E8A-4147-A177-3AD203B41FA5}">
                      <a16:colId xmlns:a16="http://schemas.microsoft.com/office/drawing/2014/main" val="2101143187"/>
                    </a:ext>
                  </a:extLst>
                </a:gridCol>
                <a:gridCol w="329184">
                  <a:extLst>
                    <a:ext uri="{9D8B030D-6E8A-4147-A177-3AD203B41FA5}">
                      <a16:colId xmlns:a16="http://schemas.microsoft.com/office/drawing/2014/main" val="755730576"/>
                    </a:ext>
                  </a:extLst>
                </a:gridCol>
                <a:gridCol w="329184">
                  <a:extLst>
                    <a:ext uri="{9D8B030D-6E8A-4147-A177-3AD203B41FA5}">
                      <a16:colId xmlns:a16="http://schemas.microsoft.com/office/drawing/2014/main" val="997394640"/>
                    </a:ext>
                  </a:extLst>
                </a:gridCol>
                <a:gridCol w="329184">
                  <a:extLst>
                    <a:ext uri="{9D8B030D-6E8A-4147-A177-3AD203B41FA5}">
                      <a16:colId xmlns:a16="http://schemas.microsoft.com/office/drawing/2014/main" val="2372955525"/>
                    </a:ext>
                  </a:extLst>
                </a:gridCol>
                <a:gridCol w="329184">
                  <a:extLst>
                    <a:ext uri="{9D8B030D-6E8A-4147-A177-3AD203B41FA5}">
                      <a16:colId xmlns:a16="http://schemas.microsoft.com/office/drawing/2014/main" val="1776693009"/>
                    </a:ext>
                  </a:extLst>
                </a:gridCol>
                <a:gridCol w="329184">
                  <a:extLst>
                    <a:ext uri="{9D8B030D-6E8A-4147-A177-3AD203B41FA5}">
                      <a16:colId xmlns:a16="http://schemas.microsoft.com/office/drawing/2014/main" val="3888693724"/>
                    </a:ext>
                  </a:extLst>
                </a:gridCol>
                <a:gridCol w="329184">
                  <a:extLst>
                    <a:ext uri="{9D8B030D-6E8A-4147-A177-3AD203B41FA5}">
                      <a16:colId xmlns:a16="http://schemas.microsoft.com/office/drawing/2014/main" val="3720718314"/>
                    </a:ext>
                  </a:extLst>
                </a:gridCol>
                <a:gridCol w="329184">
                  <a:extLst>
                    <a:ext uri="{9D8B030D-6E8A-4147-A177-3AD203B41FA5}">
                      <a16:colId xmlns:a16="http://schemas.microsoft.com/office/drawing/2014/main" val="1304738050"/>
                    </a:ext>
                  </a:extLst>
                </a:gridCol>
                <a:gridCol w="329184">
                  <a:extLst>
                    <a:ext uri="{9D8B030D-6E8A-4147-A177-3AD203B41FA5}">
                      <a16:colId xmlns:a16="http://schemas.microsoft.com/office/drawing/2014/main" val="4205810836"/>
                    </a:ext>
                  </a:extLst>
                </a:gridCol>
                <a:gridCol w="329184">
                  <a:extLst>
                    <a:ext uri="{9D8B030D-6E8A-4147-A177-3AD203B41FA5}">
                      <a16:colId xmlns:a16="http://schemas.microsoft.com/office/drawing/2014/main" val="2731926573"/>
                    </a:ext>
                  </a:extLst>
                </a:gridCol>
                <a:gridCol w="370332">
                  <a:extLst>
                    <a:ext uri="{9D8B030D-6E8A-4147-A177-3AD203B41FA5}">
                      <a16:colId xmlns:a16="http://schemas.microsoft.com/office/drawing/2014/main" val="2069502518"/>
                    </a:ext>
                  </a:extLst>
                </a:gridCol>
                <a:gridCol w="370332">
                  <a:extLst>
                    <a:ext uri="{9D8B030D-6E8A-4147-A177-3AD203B41FA5}">
                      <a16:colId xmlns:a16="http://schemas.microsoft.com/office/drawing/2014/main" val="2849509235"/>
                    </a:ext>
                  </a:extLst>
                </a:gridCol>
                <a:gridCol w="329184">
                  <a:extLst>
                    <a:ext uri="{9D8B030D-6E8A-4147-A177-3AD203B41FA5}">
                      <a16:colId xmlns:a16="http://schemas.microsoft.com/office/drawing/2014/main" val="3209245644"/>
                    </a:ext>
                  </a:extLst>
                </a:gridCol>
                <a:gridCol w="329184">
                  <a:extLst>
                    <a:ext uri="{9D8B030D-6E8A-4147-A177-3AD203B41FA5}">
                      <a16:colId xmlns:a16="http://schemas.microsoft.com/office/drawing/2014/main" val="1176247724"/>
                    </a:ext>
                  </a:extLst>
                </a:gridCol>
                <a:gridCol w="370332">
                  <a:extLst>
                    <a:ext uri="{9D8B030D-6E8A-4147-A177-3AD203B41FA5}">
                      <a16:colId xmlns:a16="http://schemas.microsoft.com/office/drawing/2014/main" val="4074064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744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330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63217770"/>
                  </a:ext>
                </a:extLst>
              </a:tr>
            </a:tbl>
          </a:graphicData>
        </a:graphic>
      </p:graphicFrame>
      <p:sp>
        <p:nvSpPr>
          <p:cNvPr id="4" name="Text Placeholder 3">
            <a:extLst>
              <a:ext uri="{FF2B5EF4-FFF2-40B4-BE49-F238E27FC236}">
                <a16:creationId xmlns:a16="http://schemas.microsoft.com/office/drawing/2014/main" id="{0ED2673F-3C06-4B9F-A656-C805047D5C3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820931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1494-8DED-4DE5-BA39-BBF6D0FBDB94}"/>
              </a:ext>
            </a:extLst>
          </p:cNvPr>
          <p:cNvSpPr>
            <a:spLocks noGrp="1"/>
          </p:cNvSpPr>
          <p:nvPr>
            <p:ph type="title"/>
          </p:nvPr>
        </p:nvSpPr>
        <p:spPr/>
        <p:txBody>
          <a:bodyPr/>
          <a:lstStyle/>
          <a:p>
            <a:r>
              <a:rPr lang="en-US"/>
              <a:t>Facebook Own Posts Table | AlDawaa - 2 of 3</a:t>
            </a:r>
          </a:p>
        </p:txBody>
      </p:sp>
      <p:graphicFrame>
        <p:nvGraphicFramePr>
          <p:cNvPr id="5" name="Table Placeholder 4">
            <a:extLst>
              <a:ext uri="{FF2B5EF4-FFF2-40B4-BE49-F238E27FC236}">
                <a16:creationId xmlns:a16="http://schemas.microsoft.com/office/drawing/2014/main" id="{3EC3EA85-E49E-4CB2-90D5-A49DC44DFF54}"/>
              </a:ext>
            </a:extLst>
          </p:cNvPr>
          <p:cNvGraphicFramePr>
            <a:graphicFrameLocks noGrp="1"/>
          </p:cNvGraphicFramePr>
          <p:nvPr>
            <p:ph type="tbl" sz="quarter" idx="13"/>
            <p:extLst>
              <p:ext uri="{D42A27DB-BD31-4B8C-83A1-F6EECF244321}">
                <p14:modId xmlns:p14="http://schemas.microsoft.com/office/powerpoint/2010/main" val="3507649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25700377"/>
                    </a:ext>
                  </a:extLst>
                </a:gridCol>
                <a:gridCol w="370332">
                  <a:extLst>
                    <a:ext uri="{9D8B030D-6E8A-4147-A177-3AD203B41FA5}">
                      <a16:colId xmlns:a16="http://schemas.microsoft.com/office/drawing/2014/main" val="2323127476"/>
                    </a:ext>
                  </a:extLst>
                </a:gridCol>
                <a:gridCol w="370332">
                  <a:extLst>
                    <a:ext uri="{9D8B030D-6E8A-4147-A177-3AD203B41FA5}">
                      <a16:colId xmlns:a16="http://schemas.microsoft.com/office/drawing/2014/main" val="2639199822"/>
                    </a:ext>
                  </a:extLst>
                </a:gridCol>
                <a:gridCol w="370332">
                  <a:extLst>
                    <a:ext uri="{9D8B030D-6E8A-4147-A177-3AD203B41FA5}">
                      <a16:colId xmlns:a16="http://schemas.microsoft.com/office/drawing/2014/main" val="4216044990"/>
                    </a:ext>
                  </a:extLst>
                </a:gridCol>
                <a:gridCol w="329184">
                  <a:extLst>
                    <a:ext uri="{9D8B030D-6E8A-4147-A177-3AD203B41FA5}">
                      <a16:colId xmlns:a16="http://schemas.microsoft.com/office/drawing/2014/main" val="2486228939"/>
                    </a:ext>
                  </a:extLst>
                </a:gridCol>
                <a:gridCol w="329184">
                  <a:extLst>
                    <a:ext uri="{9D8B030D-6E8A-4147-A177-3AD203B41FA5}">
                      <a16:colId xmlns:a16="http://schemas.microsoft.com/office/drawing/2014/main" val="3433239747"/>
                    </a:ext>
                  </a:extLst>
                </a:gridCol>
                <a:gridCol w="329184">
                  <a:extLst>
                    <a:ext uri="{9D8B030D-6E8A-4147-A177-3AD203B41FA5}">
                      <a16:colId xmlns:a16="http://schemas.microsoft.com/office/drawing/2014/main" val="3720096062"/>
                    </a:ext>
                  </a:extLst>
                </a:gridCol>
                <a:gridCol w="329184">
                  <a:extLst>
                    <a:ext uri="{9D8B030D-6E8A-4147-A177-3AD203B41FA5}">
                      <a16:colId xmlns:a16="http://schemas.microsoft.com/office/drawing/2014/main" val="1874413480"/>
                    </a:ext>
                  </a:extLst>
                </a:gridCol>
                <a:gridCol w="329184">
                  <a:extLst>
                    <a:ext uri="{9D8B030D-6E8A-4147-A177-3AD203B41FA5}">
                      <a16:colId xmlns:a16="http://schemas.microsoft.com/office/drawing/2014/main" val="859701192"/>
                    </a:ext>
                  </a:extLst>
                </a:gridCol>
                <a:gridCol w="329184">
                  <a:extLst>
                    <a:ext uri="{9D8B030D-6E8A-4147-A177-3AD203B41FA5}">
                      <a16:colId xmlns:a16="http://schemas.microsoft.com/office/drawing/2014/main" val="342296623"/>
                    </a:ext>
                  </a:extLst>
                </a:gridCol>
                <a:gridCol w="329184">
                  <a:extLst>
                    <a:ext uri="{9D8B030D-6E8A-4147-A177-3AD203B41FA5}">
                      <a16:colId xmlns:a16="http://schemas.microsoft.com/office/drawing/2014/main" val="1133674150"/>
                    </a:ext>
                  </a:extLst>
                </a:gridCol>
                <a:gridCol w="329184">
                  <a:extLst>
                    <a:ext uri="{9D8B030D-6E8A-4147-A177-3AD203B41FA5}">
                      <a16:colId xmlns:a16="http://schemas.microsoft.com/office/drawing/2014/main" val="81082376"/>
                    </a:ext>
                  </a:extLst>
                </a:gridCol>
                <a:gridCol w="329184">
                  <a:extLst>
                    <a:ext uri="{9D8B030D-6E8A-4147-A177-3AD203B41FA5}">
                      <a16:colId xmlns:a16="http://schemas.microsoft.com/office/drawing/2014/main" val="1115480713"/>
                    </a:ext>
                  </a:extLst>
                </a:gridCol>
                <a:gridCol w="370332">
                  <a:extLst>
                    <a:ext uri="{9D8B030D-6E8A-4147-A177-3AD203B41FA5}">
                      <a16:colId xmlns:a16="http://schemas.microsoft.com/office/drawing/2014/main" val="2729967723"/>
                    </a:ext>
                  </a:extLst>
                </a:gridCol>
                <a:gridCol w="370332">
                  <a:extLst>
                    <a:ext uri="{9D8B030D-6E8A-4147-A177-3AD203B41FA5}">
                      <a16:colId xmlns:a16="http://schemas.microsoft.com/office/drawing/2014/main" val="3583823940"/>
                    </a:ext>
                  </a:extLst>
                </a:gridCol>
                <a:gridCol w="329184">
                  <a:extLst>
                    <a:ext uri="{9D8B030D-6E8A-4147-A177-3AD203B41FA5}">
                      <a16:colId xmlns:a16="http://schemas.microsoft.com/office/drawing/2014/main" val="2146708581"/>
                    </a:ext>
                  </a:extLst>
                </a:gridCol>
                <a:gridCol w="329184">
                  <a:extLst>
                    <a:ext uri="{9D8B030D-6E8A-4147-A177-3AD203B41FA5}">
                      <a16:colId xmlns:a16="http://schemas.microsoft.com/office/drawing/2014/main" val="38189039"/>
                    </a:ext>
                  </a:extLst>
                </a:gridCol>
                <a:gridCol w="370332">
                  <a:extLst>
                    <a:ext uri="{9D8B030D-6E8A-4147-A177-3AD203B41FA5}">
                      <a16:colId xmlns:a16="http://schemas.microsoft.com/office/drawing/2014/main" val="684309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483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48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5185403"/>
                  </a:ext>
                </a:extLst>
              </a:tr>
            </a:tbl>
          </a:graphicData>
        </a:graphic>
      </p:graphicFrame>
      <p:sp>
        <p:nvSpPr>
          <p:cNvPr id="4" name="Text Placeholder 3">
            <a:extLst>
              <a:ext uri="{FF2B5EF4-FFF2-40B4-BE49-F238E27FC236}">
                <a16:creationId xmlns:a16="http://schemas.microsoft.com/office/drawing/2014/main" id="{D674096C-E231-4C9C-8D81-BAEAE9F3266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35343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5020-23F1-4B85-B0B8-FA020B4605B5}"/>
              </a:ext>
            </a:extLst>
          </p:cNvPr>
          <p:cNvSpPr>
            <a:spLocks noGrp="1"/>
          </p:cNvSpPr>
          <p:nvPr>
            <p:ph type="title"/>
          </p:nvPr>
        </p:nvSpPr>
        <p:spPr/>
        <p:txBody>
          <a:bodyPr/>
          <a:lstStyle/>
          <a:p>
            <a:r>
              <a:rPr lang="en-US"/>
              <a:t>Facebook Own Posts Table | AlDawaa - 3 of 3</a:t>
            </a:r>
          </a:p>
        </p:txBody>
      </p:sp>
      <p:graphicFrame>
        <p:nvGraphicFramePr>
          <p:cNvPr id="5" name="Table Placeholder 4">
            <a:extLst>
              <a:ext uri="{FF2B5EF4-FFF2-40B4-BE49-F238E27FC236}">
                <a16:creationId xmlns:a16="http://schemas.microsoft.com/office/drawing/2014/main" id="{31F01605-38ED-471C-9A19-0C879D3D6FAA}"/>
              </a:ext>
            </a:extLst>
          </p:cNvPr>
          <p:cNvGraphicFramePr>
            <a:graphicFrameLocks noGrp="1"/>
          </p:cNvGraphicFramePr>
          <p:nvPr>
            <p:ph type="tbl" sz="quarter" idx="13"/>
            <p:extLst>
              <p:ext uri="{D42A27DB-BD31-4B8C-83A1-F6EECF244321}">
                <p14:modId xmlns:p14="http://schemas.microsoft.com/office/powerpoint/2010/main" val="218208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5876016"/>
                    </a:ext>
                  </a:extLst>
                </a:gridCol>
                <a:gridCol w="370332">
                  <a:extLst>
                    <a:ext uri="{9D8B030D-6E8A-4147-A177-3AD203B41FA5}">
                      <a16:colId xmlns:a16="http://schemas.microsoft.com/office/drawing/2014/main" val="1311250742"/>
                    </a:ext>
                  </a:extLst>
                </a:gridCol>
                <a:gridCol w="370332">
                  <a:extLst>
                    <a:ext uri="{9D8B030D-6E8A-4147-A177-3AD203B41FA5}">
                      <a16:colId xmlns:a16="http://schemas.microsoft.com/office/drawing/2014/main" val="19501593"/>
                    </a:ext>
                  </a:extLst>
                </a:gridCol>
                <a:gridCol w="370332">
                  <a:extLst>
                    <a:ext uri="{9D8B030D-6E8A-4147-A177-3AD203B41FA5}">
                      <a16:colId xmlns:a16="http://schemas.microsoft.com/office/drawing/2014/main" val="1056422998"/>
                    </a:ext>
                  </a:extLst>
                </a:gridCol>
                <a:gridCol w="329184">
                  <a:extLst>
                    <a:ext uri="{9D8B030D-6E8A-4147-A177-3AD203B41FA5}">
                      <a16:colId xmlns:a16="http://schemas.microsoft.com/office/drawing/2014/main" val="1903525649"/>
                    </a:ext>
                  </a:extLst>
                </a:gridCol>
                <a:gridCol w="329184">
                  <a:extLst>
                    <a:ext uri="{9D8B030D-6E8A-4147-A177-3AD203B41FA5}">
                      <a16:colId xmlns:a16="http://schemas.microsoft.com/office/drawing/2014/main" val="51083585"/>
                    </a:ext>
                  </a:extLst>
                </a:gridCol>
                <a:gridCol w="329184">
                  <a:extLst>
                    <a:ext uri="{9D8B030D-6E8A-4147-A177-3AD203B41FA5}">
                      <a16:colId xmlns:a16="http://schemas.microsoft.com/office/drawing/2014/main" val="3333633457"/>
                    </a:ext>
                  </a:extLst>
                </a:gridCol>
                <a:gridCol w="329184">
                  <a:extLst>
                    <a:ext uri="{9D8B030D-6E8A-4147-A177-3AD203B41FA5}">
                      <a16:colId xmlns:a16="http://schemas.microsoft.com/office/drawing/2014/main" val="799524795"/>
                    </a:ext>
                  </a:extLst>
                </a:gridCol>
                <a:gridCol w="329184">
                  <a:extLst>
                    <a:ext uri="{9D8B030D-6E8A-4147-A177-3AD203B41FA5}">
                      <a16:colId xmlns:a16="http://schemas.microsoft.com/office/drawing/2014/main" val="3469902766"/>
                    </a:ext>
                  </a:extLst>
                </a:gridCol>
                <a:gridCol w="329184">
                  <a:extLst>
                    <a:ext uri="{9D8B030D-6E8A-4147-A177-3AD203B41FA5}">
                      <a16:colId xmlns:a16="http://schemas.microsoft.com/office/drawing/2014/main" val="2907638890"/>
                    </a:ext>
                  </a:extLst>
                </a:gridCol>
                <a:gridCol w="329184">
                  <a:extLst>
                    <a:ext uri="{9D8B030D-6E8A-4147-A177-3AD203B41FA5}">
                      <a16:colId xmlns:a16="http://schemas.microsoft.com/office/drawing/2014/main" val="4155237650"/>
                    </a:ext>
                  </a:extLst>
                </a:gridCol>
                <a:gridCol w="329184">
                  <a:extLst>
                    <a:ext uri="{9D8B030D-6E8A-4147-A177-3AD203B41FA5}">
                      <a16:colId xmlns:a16="http://schemas.microsoft.com/office/drawing/2014/main" val="163606574"/>
                    </a:ext>
                  </a:extLst>
                </a:gridCol>
                <a:gridCol w="329184">
                  <a:extLst>
                    <a:ext uri="{9D8B030D-6E8A-4147-A177-3AD203B41FA5}">
                      <a16:colId xmlns:a16="http://schemas.microsoft.com/office/drawing/2014/main" val="3843640592"/>
                    </a:ext>
                  </a:extLst>
                </a:gridCol>
                <a:gridCol w="370332">
                  <a:extLst>
                    <a:ext uri="{9D8B030D-6E8A-4147-A177-3AD203B41FA5}">
                      <a16:colId xmlns:a16="http://schemas.microsoft.com/office/drawing/2014/main" val="2669256233"/>
                    </a:ext>
                  </a:extLst>
                </a:gridCol>
                <a:gridCol w="370332">
                  <a:extLst>
                    <a:ext uri="{9D8B030D-6E8A-4147-A177-3AD203B41FA5}">
                      <a16:colId xmlns:a16="http://schemas.microsoft.com/office/drawing/2014/main" val="2057635560"/>
                    </a:ext>
                  </a:extLst>
                </a:gridCol>
                <a:gridCol w="329184">
                  <a:extLst>
                    <a:ext uri="{9D8B030D-6E8A-4147-A177-3AD203B41FA5}">
                      <a16:colId xmlns:a16="http://schemas.microsoft.com/office/drawing/2014/main" val="4200898308"/>
                    </a:ext>
                  </a:extLst>
                </a:gridCol>
                <a:gridCol w="329184">
                  <a:extLst>
                    <a:ext uri="{9D8B030D-6E8A-4147-A177-3AD203B41FA5}">
                      <a16:colId xmlns:a16="http://schemas.microsoft.com/office/drawing/2014/main" val="2527157142"/>
                    </a:ext>
                  </a:extLst>
                </a:gridCol>
                <a:gridCol w="370332">
                  <a:extLst>
                    <a:ext uri="{9D8B030D-6E8A-4147-A177-3AD203B41FA5}">
                      <a16:colId xmlns:a16="http://schemas.microsoft.com/office/drawing/2014/main" val="260693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614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1294445"/>
                  </a:ext>
                </a:extLst>
              </a:tr>
            </a:tbl>
          </a:graphicData>
        </a:graphic>
      </p:graphicFrame>
      <p:sp>
        <p:nvSpPr>
          <p:cNvPr id="4" name="Text Placeholder 3">
            <a:extLst>
              <a:ext uri="{FF2B5EF4-FFF2-40B4-BE49-F238E27FC236}">
                <a16:creationId xmlns:a16="http://schemas.microsoft.com/office/drawing/2014/main" id="{90287027-63A5-4BF4-BE3C-4C19E001903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177090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2A5CF-62E8-463D-BA29-C71CE0679533}"/>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F145279B-5C22-4717-96A5-0E64527DF492}"/>
              </a:ext>
            </a:extLst>
          </p:cNvPr>
          <p:cNvGraphicFramePr>
            <a:graphicFrameLocks noGrp="1"/>
          </p:cNvGraphicFramePr>
          <p:nvPr>
            <p:ph type="tbl" sz="quarter" idx="13"/>
            <p:extLst>
              <p:ext uri="{D42A27DB-BD31-4B8C-83A1-F6EECF244321}">
                <p14:modId xmlns:p14="http://schemas.microsoft.com/office/powerpoint/2010/main" val="148922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219570524"/>
                    </a:ext>
                  </a:extLst>
                </a:gridCol>
                <a:gridCol w="304495">
                  <a:extLst>
                    <a:ext uri="{9D8B030D-6E8A-4147-A177-3AD203B41FA5}">
                      <a16:colId xmlns:a16="http://schemas.microsoft.com/office/drawing/2014/main" val="3490765734"/>
                    </a:ext>
                  </a:extLst>
                </a:gridCol>
                <a:gridCol w="304495">
                  <a:extLst>
                    <a:ext uri="{9D8B030D-6E8A-4147-A177-3AD203B41FA5}">
                      <a16:colId xmlns:a16="http://schemas.microsoft.com/office/drawing/2014/main" val="126624353"/>
                    </a:ext>
                  </a:extLst>
                </a:gridCol>
                <a:gridCol w="304495">
                  <a:extLst>
                    <a:ext uri="{9D8B030D-6E8A-4147-A177-3AD203B41FA5}">
                      <a16:colId xmlns:a16="http://schemas.microsoft.com/office/drawing/2014/main" val="888876612"/>
                    </a:ext>
                  </a:extLst>
                </a:gridCol>
                <a:gridCol w="304495">
                  <a:extLst>
                    <a:ext uri="{9D8B030D-6E8A-4147-A177-3AD203B41FA5}">
                      <a16:colId xmlns:a16="http://schemas.microsoft.com/office/drawing/2014/main" val="2064656612"/>
                    </a:ext>
                  </a:extLst>
                </a:gridCol>
                <a:gridCol w="304495">
                  <a:extLst>
                    <a:ext uri="{9D8B030D-6E8A-4147-A177-3AD203B41FA5}">
                      <a16:colId xmlns:a16="http://schemas.microsoft.com/office/drawing/2014/main" val="2073076526"/>
                    </a:ext>
                  </a:extLst>
                </a:gridCol>
                <a:gridCol w="304495">
                  <a:extLst>
                    <a:ext uri="{9D8B030D-6E8A-4147-A177-3AD203B41FA5}">
                      <a16:colId xmlns:a16="http://schemas.microsoft.com/office/drawing/2014/main" val="60703122"/>
                    </a:ext>
                  </a:extLst>
                </a:gridCol>
                <a:gridCol w="304495">
                  <a:extLst>
                    <a:ext uri="{9D8B030D-6E8A-4147-A177-3AD203B41FA5}">
                      <a16:colId xmlns:a16="http://schemas.microsoft.com/office/drawing/2014/main" val="1032833943"/>
                    </a:ext>
                  </a:extLst>
                </a:gridCol>
                <a:gridCol w="304495">
                  <a:extLst>
                    <a:ext uri="{9D8B030D-6E8A-4147-A177-3AD203B41FA5}">
                      <a16:colId xmlns:a16="http://schemas.microsoft.com/office/drawing/2014/main" val="3600278802"/>
                    </a:ext>
                  </a:extLst>
                </a:gridCol>
                <a:gridCol w="304495">
                  <a:extLst>
                    <a:ext uri="{9D8B030D-6E8A-4147-A177-3AD203B41FA5}">
                      <a16:colId xmlns:a16="http://schemas.microsoft.com/office/drawing/2014/main" val="1314485707"/>
                    </a:ext>
                  </a:extLst>
                </a:gridCol>
                <a:gridCol w="304495">
                  <a:extLst>
                    <a:ext uri="{9D8B030D-6E8A-4147-A177-3AD203B41FA5}">
                      <a16:colId xmlns:a16="http://schemas.microsoft.com/office/drawing/2014/main" val="3621528365"/>
                    </a:ext>
                  </a:extLst>
                </a:gridCol>
                <a:gridCol w="304495">
                  <a:extLst>
                    <a:ext uri="{9D8B030D-6E8A-4147-A177-3AD203B41FA5}">
                      <a16:colId xmlns:a16="http://schemas.microsoft.com/office/drawing/2014/main" val="1275640226"/>
                    </a:ext>
                  </a:extLst>
                </a:gridCol>
                <a:gridCol w="304495">
                  <a:extLst>
                    <a:ext uri="{9D8B030D-6E8A-4147-A177-3AD203B41FA5}">
                      <a16:colId xmlns:a16="http://schemas.microsoft.com/office/drawing/2014/main" val="3217054031"/>
                    </a:ext>
                  </a:extLst>
                </a:gridCol>
                <a:gridCol w="304495">
                  <a:extLst>
                    <a:ext uri="{9D8B030D-6E8A-4147-A177-3AD203B41FA5}">
                      <a16:colId xmlns:a16="http://schemas.microsoft.com/office/drawing/2014/main" val="918906075"/>
                    </a:ext>
                  </a:extLst>
                </a:gridCol>
                <a:gridCol w="304495">
                  <a:extLst>
                    <a:ext uri="{9D8B030D-6E8A-4147-A177-3AD203B41FA5}">
                      <a16:colId xmlns:a16="http://schemas.microsoft.com/office/drawing/2014/main" val="3905323427"/>
                    </a:ext>
                  </a:extLst>
                </a:gridCol>
                <a:gridCol w="304495">
                  <a:extLst>
                    <a:ext uri="{9D8B030D-6E8A-4147-A177-3AD203B41FA5}">
                      <a16:colId xmlns:a16="http://schemas.microsoft.com/office/drawing/2014/main" val="4140308108"/>
                    </a:ext>
                  </a:extLst>
                </a:gridCol>
                <a:gridCol w="304495">
                  <a:extLst>
                    <a:ext uri="{9D8B030D-6E8A-4147-A177-3AD203B41FA5}">
                      <a16:colId xmlns:a16="http://schemas.microsoft.com/office/drawing/2014/main" val="992134202"/>
                    </a:ext>
                  </a:extLst>
                </a:gridCol>
                <a:gridCol w="304495">
                  <a:extLst>
                    <a:ext uri="{9D8B030D-6E8A-4147-A177-3AD203B41FA5}">
                      <a16:colId xmlns:a16="http://schemas.microsoft.com/office/drawing/2014/main" val="1540812546"/>
                    </a:ext>
                  </a:extLst>
                </a:gridCol>
                <a:gridCol w="304495">
                  <a:extLst>
                    <a:ext uri="{9D8B030D-6E8A-4147-A177-3AD203B41FA5}">
                      <a16:colId xmlns:a16="http://schemas.microsoft.com/office/drawing/2014/main" val="1968964800"/>
                    </a:ext>
                  </a:extLst>
                </a:gridCol>
                <a:gridCol w="304495">
                  <a:extLst>
                    <a:ext uri="{9D8B030D-6E8A-4147-A177-3AD203B41FA5}">
                      <a16:colId xmlns:a16="http://schemas.microsoft.com/office/drawing/2014/main" val="1819883694"/>
                    </a:ext>
                  </a:extLst>
                </a:gridCol>
                <a:gridCol w="304495">
                  <a:extLst>
                    <a:ext uri="{9D8B030D-6E8A-4147-A177-3AD203B41FA5}">
                      <a16:colId xmlns:a16="http://schemas.microsoft.com/office/drawing/2014/main" val="3494546309"/>
                    </a:ext>
                  </a:extLst>
                </a:gridCol>
                <a:gridCol w="304495">
                  <a:extLst>
                    <a:ext uri="{9D8B030D-6E8A-4147-A177-3AD203B41FA5}">
                      <a16:colId xmlns:a16="http://schemas.microsoft.com/office/drawing/2014/main" val="168573323"/>
                    </a:ext>
                  </a:extLst>
                </a:gridCol>
                <a:gridCol w="304495">
                  <a:extLst>
                    <a:ext uri="{9D8B030D-6E8A-4147-A177-3AD203B41FA5}">
                      <a16:colId xmlns:a16="http://schemas.microsoft.com/office/drawing/2014/main" val="659176944"/>
                    </a:ext>
                  </a:extLst>
                </a:gridCol>
                <a:gridCol w="304495">
                  <a:extLst>
                    <a:ext uri="{9D8B030D-6E8A-4147-A177-3AD203B41FA5}">
                      <a16:colId xmlns:a16="http://schemas.microsoft.com/office/drawing/2014/main" val="1135379630"/>
                    </a:ext>
                  </a:extLst>
                </a:gridCol>
                <a:gridCol w="304495">
                  <a:extLst>
                    <a:ext uri="{9D8B030D-6E8A-4147-A177-3AD203B41FA5}">
                      <a16:colId xmlns:a16="http://schemas.microsoft.com/office/drawing/2014/main" val="40237291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192856"/>
                  </a:ext>
                </a:extLst>
              </a:tr>
              <a:tr h="370840">
                <a:tc>
                  <a:txBody>
                    <a:bodyPr/>
                    <a:lstStyle/>
                    <a:p>
                      <a:r>
                        <a:rPr lang="ar-AE" sz="1000"/>
                        <a:t>صيدليات الدواء</a:t>
                      </a:r>
                      <a:endParaRPr lang="en-US" sz="1000"/>
                    </a:p>
                  </a:txBody>
                  <a:tcPr/>
                </a:tc>
                <a:tc>
                  <a:txBody>
                    <a:bodyPr/>
                    <a:lstStyle/>
                    <a:p>
                      <a:r>
                        <a:rPr lang="en-US" sz="1000"/>
                        <a:t>193971</a:t>
                      </a:r>
                    </a:p>
                  </a:txBody>
                  <a:tcPr/>
                </a:tc>
                <a:tc>
                  <a:txBody>
                    <a:bodyPr/>
                    <a:lstStyle/>
                    <a:p>
                      <a:r>
                        <a:rPr lang="en-US" sz="1000"/>
                        <a:t>372</a:t>
                      </a:r>
                    </a:p>
                  </a:txBody>
                  <a:tcPr/>
                </a:tc>
                <a:tc>
                  <a:txBody>
                    <a:bodyPr/>
                    <a:lstStyle/>
                    <a:p>
                      <a:r>
                        <a:rPr lang="en-US" sz="1000"/>
                        <a:t>193971</a:t>
                      </a:r>
                    </a:p>
                  </a:txBody>
                  <a:tcPr/>
                </a:tc>
                <a:tc>
                  <a:txBody>
                    <a:bodyPr/>
                    <a:lstStyle/>
                    <a:p>
                      <a:r>
                        <a:rPr lang="en-US" sz="1000"/>
                        <a:t>372</a:t>
                      </a:r>
                    </a:p>
                  </a:txBody>
                  <a:tcPr/>
                </a:tc>
                <a:tc>
                  <a:txBody>
                    <a:bodyPr/>
                    <a:lstStyle/>
                    <a:p>
                      <a:r>
                        <a:rPr lang="en-US" sz="1000"/>
                        <a:t>54</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8</a:t>
                      </a:r>
                    </a:p>
                  </a:txBody>
                  <a:tcPr/>
                </a:tc>
                <a:tc>
                  <a:txBody>
                    <a:bodyPr/>
                    <a:lstStyle/>
                    <a:p>
                      <a:r>
                        <a:rPr lang="en-US" sz="1000"/>
                        <a:t>1969</a:t>
                      </a:r>
                    </a:p>
                  </a:txBody>
                  <a:tcPr/>
                </a:tc>
                <a:tc>
                  <a:txBody>
                    <a:bodyPr/>
                    <a:lstStyle/>
                    <a:p>
                      <a:r>
                        <a:rPr lang="en-US" sz="1000"/>
                        <a:t>0</a:t>
                      </a:r>
                    </a:p>
                  </a:txBody>
                  <a:tcPr/>
                </a:tc>
                <a:tc>
                  <a:txBody>
                    <a:bodyPr/>
                    <a:lstStyle/>
                    <a:p>
                      <a:r>
                        <a:rPr lang="en-US" sz="1000"/>
                        <a:t>1942</a:t>
                      </a:r>
                    </a:p>
                  </a:txBody>
                  <a:tcPr/>
                </a:tc>
                <a:tc>
                  <a:txBody>
                    <a:bodyPr/>
                    <a:lstStyle/>
                    <a:p>
                      <a:r>
                        <a:rPr lang="en-US" sz="1000"/>
                        <a:t>20</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987</a:t>
                      </a:r>
                    </a:p>
                  </a:txBody>
                  <a:tcPr/>
                </a:tc>
                <a:tc>
                  <a:txBody>
                    <a:bodyPr/>
                    <a:lstStyle/>
                    <a:p>
                      <a:r>
                        <a:rPr lang="en-US" sz="1000"/>
                        <a:t>530</a:t>
                      </a:r>
                    </a:p>
                  </a:txBody>
                  <a:tcPr/>
                </a:tc>
                <a:tc>
                  <a:txBody>
                    <a:bodyPr/>
                    <a:lstStyle/>
                    <a:p>
                      <a:r>
                        <a:rPr lang="en-US" sz="1000"/>
                        <a:t>3486</a:t>
                      </a:r>
                    </a:p>
                  </a:txBody>
                  <a:tcPr/>
                </a:tc>
                <a:tc>
                  <a:txBody>
                    <a:bodyPr/>
                    <a:lstStyle/>
                    <a:p>
                      <a:r>
                        <a:rPr lang="en-US" sz="1000"/>
                        <a:t>0</a:t>
                      </a:r>
                    </a:p>
                  </a:txBody>
                  <a:tcPr/>
                </a:tc>
                <a:tc>
                  <a:txBody>
                    <a:bodyPr/>
                    <a:lstStyle/>
                    <a:p>
                      <a:r>
                        <a:rPr lang="en-US" sz="1000"/>
                        <a:t>0</a:t>
                      </a:r>
                    </a:p>
                  </a:txBody>
                  <a:tcPr/>
                </a:tc>
                <a:tc>
                  <a:txBody>
                    <a:bodyPr/>
                    <a:lstStyle/>
                    <a:p>
                      <a:r>
                        <a:rPr lang="en-US" sz="1000"/>
                        <a:t>0.0333 %</a:t>
                      </a:r>
                    </a:p>
                  </a:txBody>
                  <a:tcPr/>
                </a:tc>
                <a:tc>
                  <a:txBody>
                    <a:bodyPr/>
                    <a:lstStyle/>
                    <a:p>
                      <a:r>
                        <a:rPr lang="en-US" sz="1000"/>
                        <a:t>0.0 %</a:t>
                      </a:r>
                    </a:p>
                  </a:txBody>
                  <a:tcPr/>
                </a:tc>
                <a:extLst>
                  <a:ext uri="{0D108BD9-81ED-4DB2-BD59-A6C34878D82A}">
                    <a16:rowId xmlns:a16="http://schemas.microsoft.com/office/drawing/2014/main" val="1915504975"/>
                  </a:ext>
                </a:extLst>
              </a:tr>
            </a:tbl>
          </a:graphicData>
        </a:graphic>
      </p:graphicFrame>
      <p:sp>
        <p:nvSpPr>
          <p:cNvPr id="4" name="Text Placeholder 3">
            <a:extLst>
              <a:ext uri="{FF2B5EF4-FFF2-40B4-BE49-F238E27FC236}">
                <a16:creationId xmlns:a16="http://schemas.microsoft.com/office/drawing/2014/main" id="{2F42F7CB-27C9-44A1-B774-A3375706FE5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57873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7F33E-5D54-4CD0-8EE4-59ADA91303CC}"/>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543F5ADC-926F-4BAC-9243-6120C34BF19D}"/>
              </a:ext>
            </a:extLst>
          </p:cNvPr>
          <p:cNvGraphicFramePr>
            <a:graphicFrameLocks noGrp="1"/>
          </p:cNvGraphicFramePr>
          <p:nvPr>
            <p:ph type="tbl" sz="quarter" idx="13"/>
            <p:extLst>
              <p:ext uri="{D42A27DB-BD31-4B8C-83A1-F6EECF244321}">
                <p14:modId xmlns:p14="http://schemas.microsoft.com/office/powerpoint/2010/main" val="358288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1554487"/>
                    </a:ext>
                  </a:extLst>
                </a:gridCol>
                <a:gridCol w="1234440">
                  <a:extLst>
                    <a:ext uri="{9D8B030D-6E8A-4147-A177-3AD203B41FA5}">
                      <a16:colId xmlns:a16="http://schemas.microsoft.com/office/drawing/2014/main" val="1541229838"/>
                    </a:ext>
                  </a:extLst>
                </a:gridCol>
                <a:gridCol w="1234440">
                  <a:extLst>
                    <a:ext uri="{9D8B030D-6E8A-4147-A177-3AD203B41FA5}">
                      <a16:colId xmlns:a16="http://schemas.microsoft.com/office/drawing/2014/main" val="2739572270"/>
                    </a:ext>
                  </a:extLst>
                </a:gridCol>
                <a:gridCol w="1234440">
                  <a:extLst>
                    <a:ext uri="{9D8B030D-6E8A-4147-A177-3AD203B41FA5}">
                      <a16:colId xmlns:a16="http://schemas.microsoft.com/office/drawing/2014/main" val="2958432910"/>
                    </a:ext>
                  </a:extLst>
                </a:gridCol>
                <a:gridCol w="1234440">
                  <a:extLst>
                    <a:ext uri="{9D8B030D-6E8A-4147-A177-3AD203B41FA5}">
                      <a16:colId xmlns:a16="http://schemas.microsoft.com/office/drawing/2014/main" val="2265659095"/>
                    </a:ext>
                  </a:extLst>
                </a:gridCol>
                <a:gridCol w="1234440">
                  <a:extLst>
                    <a:ext uri="{9D8B030D-6E8A-4147-A177-3AD203B41FA5}">
                      <a16:colId xmlns:a16="http://schemas.microsoft.com/office/drawing/2014/main" val="2751099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4554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91.416666666667</a:t>
                      </a:r>
                    </a:p>
                  </a:txBody>
                  <a:tcPr/>
                </a:tc>
                <a:extLst>
                  <a:ext uri="{0D108BD9-81ED-4DB2-BD59-A6C34878D82A}">
                    <a16:rowId xmlns:a16="http://schemas.microsoft.com/office/drawing/2014/main" val="289045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12057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extLst>
                  <a:ext uri="{0D108BD9-81ED-4DB2-BD59-A6C34878D82A}">
                    <a16:rowId xmlns:a16="http://schemas.microsoft.com/office/drawing/2014/main" val="429179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0160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52238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16182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06860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163306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#الامتحانات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25528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2931978740"/>
                  </a:ext>
                </a:extLst>
              </a:tr>
            </a:tbl>
          </a:graphicData>
        </a:graphic>
      </p:graphicFrame>
      <p:sp>
        <p:nvSpPr>
          <p:cNvPr id="4" name="Text Placeholder 3">
            <a:extLst>
              <a:ext uri="{FF2B5EF4-FFF2-40B4-BE49-F238E27FC236}">
                <a16:creationId xmlns:a16="http://schemas.microsoft.com/office/drawing/2014/main" id="{3B9CD177-D5C2-461F-9528-17A18B3F0ED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34186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67C65-658C-4A43-9ED7-D6980821E165}"/>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5C26740B-0869-4351-AE5A-56BDFF5EAB2A}"/>
              </a:ext>
            </a:extLst>
          </p:cNvPr>
          <p:cNvGraphicFramePr>
            <a:graphicFrameLocks noGrp="1"/>
          </p:cNvGraphicFramePr>
          <p:nvPr>
            <p:ph type="tbl" sz="quarter" idx="13"/>
            <p:extLst>
              <p:ext uri="{D42A27DB-BD31-4B8C-83A1-F6EECF244321}">
                <p14:modId xmlns:p14="http://schemas.microsoft.com/office/powerpoint/2010/main" val="314056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8699794"/>
                    </a:ext>
                  </a:extLst>
                </a:gridCol>
                <a:gridCol w="1234440">
                  <a:extLst>
                    <a:ext uri="{9D8B030D-6E8A-4147-A177-3AD203B41FA5}">
                      <a16:colId xmlns:a16="http://schemas.microsoft.com/office/drawing/2014/main" val="3323422291"/>
                    </a:ext>
                  </a:extLst>
                </a:gridCol>
                <a:gridCol w="1234440">
                  <a:extLst>
                    <a:ext uri="{9D8B030D-6E8A-4147-A177-3AD203B41FA5}">
                      <a16:colId xmlns:a16="http://schemas.microsoft.com/office/drawing/2014/main" val="1046958327"/>
                    </a:ext>
                  </a:extLst>
                </a:gridCol>
                <a:gridCol w="1234440">
                  <a:extLst>
                    <a:ext uri="{9D8B030D-6E8A-4147-A177-3AD203B41FA5}">
                      <a16:colId xmlns:a16="http://schemas.microsoft.com/office/drawing/2014/main" val="3630016767"/>
                    </a:ext>
                  </a:extLst>
                </a:gridCol>
                <a:gridCol w="1234440">
                  <a:extLst>
                    <a:ext uri="{9D8B030D-6E8A-4147-A177-3AD203B41FA5}">
                      <a16:colId xmlns:a16="http://schemas.microsoft.com/office/drawing/2014/main" val="3200794068"/>
                    </a:ext>
                  </a:extLst>
                </a:gridCol>
                <a:gridCol w="1234440">
                  <a:extLst>
                    <a:ext uri="{9D8B030D-6E8A-4147-A177-3AD203B41FA5}">
                      <a16:colId xmlns:a16="http://schemas.microsoft.com/office/drawing/2014/main" val="403351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0319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148671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#غسل_اليدين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50978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7716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238386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53789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extLst>
                  <a:ext uri="{0D108BD9-81ED-4DB2-BD59-A6C34878D82A}">
                    <a16:rowId xmlns:a16="http://schemas.microsoft.com/office/drawing/2014/main" val="385434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3579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17932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45540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72287184"/>
                  </a:ext>
                </a:extLst>
              </a:tr>
            </a:tbl>
          </a:graphicData>
        </a:graphic>
      </p:graphicFrame>
      <p:sp>
        <p:nvSpPr>
          <p:cNvPr id="4" name="Text Placeholder 3">
            <a:extLst>
              <a:ext uri="{FF2B5EF4-FFF2-40B4-BE49-F238E27FC236}">
                <a16:creationId xmlns:a16="http://schemas.microsoft.com/office/drawing/2014/main" id="{4D1F8A55-D32B-41C4-B9DB-BF2C513B326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891302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78D6E-375F-49AA-93A6-32B0E2B19931}"/>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1AB1A628-FD69-486B-B071-21A05F4FC8D1}"/>
              </a:ext>
            </a:extLst>
          </p:cNvPr>
          <p:cNvGraphicFramePr>
            <a:graphicFrameLocks noGrp="1"/>
          </p:cNvGraphicFramePr>
          <p:nvPr>
            <p:ph type="tbl" sz="quarter" idx="13"/>
            <p:extLst>
              <p:ext uri="{D42A27DB-BD31-4B8C-83A1-F6EECF244321}">
                <p14:modId xmlns:p14="http://schemas.microsoft.com/office/powerpoint/2010/main" val="426443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3465598"/>
                    </a:ext>
                  </a:extLst>
                </a:gridCol>
                <a:gridCol w="1234440">
                  <a:extLst>
                    <a:ext uri="{9D8B030D-6E8A-4147-A177-3AD203B41FA5}">
                      <a16:colId xmlns:a16="http://schemas.microsoft.com/office/drawing/2014/main" val="2010661914"/>
                    </a:ext>
                  </a:extLst>
                </a:gridCol>
                <a:gridCol w="1234440">
                  <a:extLst>
                    <a:ext uri="{9D8B030D-6E8A-4147-A177-3AD203B41FA5}">
                      <a16:colId xmlns:a16="http://schemas.microsoft.com/office/drawing/2014/main" val="4171065376"/>
                    </a:ext>
                  </a:extLst>
                </a:gridCol>
                <a:gridCol w="1234440">
                  <a:extLst>
                    <a:ext uri="{9D8B030D-6E8A-4147-A177-3AD203B41FA5}">
                      <a16:colId xmlns:a16="http://schemas.microsoft.com/office/drawing/2014/main" val="443815935"/>
                    </a:ext>
                  </a:extLst>
                </a:gridCol>
                <a:gridCol w="1234440">
                  <a:extLst>
                    <a:ext uri="{9D8B030D-6E8A-4147-A177-3AD203B41FA5}">
                      <a16:colId xmlns:a16="http://schemas.microsoft.com/office/drawing/2014/main" val="160738313"/>
                    </a:ext>
                  </a:extLst>
                </a:gridCol>
                <a:gridCol w="1234440">
                  <a:extLst>
                    <a:ext uri="{9D8B030D-6E8A-4147-A177-3AD203B41FA5}">
                      <a16:colId xmlns:a16="http://schemas.microsoft.com/office/drawing/2014/main" val="2613592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4568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0469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47305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106342112"/>
                  </a:ext>
                </a:extLst>
              </a:tr>
            </a:tbl>
          </a:graphicData>
        </a:graphic>
      </p:graphicFrame>
      <p:sp>
        <p:nvSpPr>
          <p:cNvPr id="4" name="Text Placeholder 3">
            <a:extLst>
              <a:ext uri="{FF2B5EF4-FFF2-40B4-BE49-F238E27FC236}">
                <a16:creationId xmlns:a16="http://schemas.microsoft.com/office/drawing/2014/main" id="{3F638EEE-01B0-49E3-B55C-B92ADD3D43B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521005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D74A-64CB-4DC9-AB06-28423B64A1E7}"/>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E338FB22-7995-477A-BA46-20BFAF6D6FE7}"/>
              </a:ext>
            </a:extLst>
          </p:cNvPr>
          <p:cNvGraphicFramePr>
            <a:graphicFrameLocks noGrp="1"/>
          </p:cNvGraphicFramePr>
          <p:nvPr>
            <p:ph type="tbl" sz="quarter" idx="13"/>
            <p:extLst>
              <p:ext uri="{D42A27DB-BD31-4B8C-83A1-F6EECF244321}">
                <p14:modId xmlns:p14="http://schemas.microsoft.com/office/powerpoint/2010/main" val="288923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100959"/>
                    </a:ext>
                  </a:extLst>
                </a:gridCol>
                <a:gridCol w="699516">
                  <a:extLst>
                    <a:ext uri="{9D8B030D-6E8A-4147-A177-3AD203B41FA5}">
                      <a16:colId xmlns:a16="http://schemas.microsoft.com/office/drawing/2014/main" val="558470640"/>
                    </a:ext>
                  </a:extLst>
                </a:gridCol>
                <a:gridCol w="699516">
                  <a:extLst>
                    <a:ext uri="{9D8B030D-6E8A-4147-A177-3AD203B41FA5}">
                      <a16:colId xmlns:a16="http://schemas.microsoft.com/office/drawing/2014/main" val="3859163094"/>
                    </a:ext>
                  </a:extLst>
                </a:gridCol>
                <a:gridCol w="658368">
                  <a:extLst>
                    <a:ext uri="{9D8B030D-6E8A-4147-A177-3AD203B41FA5}">
                      <a16:colId xmlns:a16="http://schemas.microsoft.com/office/drawing/2014/main" val="3272602843"/>
                    </a:ext>
                  </a:extLst>
                </a:gridCol>
                <a:gridCol w="658368">
                  <a:extLst>
                    <a:ext uri="{9D8B030D-6E8A-4147-A177-3AD203B41FA5}">
                      <a16:colId xmlns:a16="http://schemas.microsoft.com/office/drawing/2014/main" val="2300692245"/>
                    </a:ext>
                  </a:extLst>
                </a:gridCol>
                <a:gridCol w="658368">
                  <a:extLst>
                    <a:ext uri="{9D8B030D-6E8A-4147-A177-3AD203B41FA5}">
                      <a16:colId xmlns:a16="http://schemas.microsoft.com/office/drawing/2014/main" val="2698007389"/>
                    </a:ext>
                  </a:extLst>
                </a:gridCol>
                <a:gridCol w="699516">
                  <a:extLst>
                    <a:ext uri="{9D8B030D-6E8A-4147-A177-3AD203B41FA5}">
                      <a16:colId xmlns:a16="http://schemas.microsoft.com/office/drawing/2014/main" val="44718275"/>
                    </a:ext>
                  </a:extLst>
                </a:gridCol>
                <a:gridCol w="699516">
                  <a:extLst>
                    <a:ext uri="{9D8B030D-6E8A-4147-A177-3AD203B41FA5}">
                      <a16:colId xmlns:a16="http://schemas.microsoft.com/office/drawing/2014/main" val="1206190132"/>
                    </a:ext>
                  </a:extLst>
                </a:gridCol>
                <a:gridCol w="699516">
                  <a:extLst>
                    <a:ext uri="{9D8B030D-6E8A-4147-A177-3AD203B41FA5}">
                      <a16:colId xmlns:a16="http://schemas.microsoft.com/office/drawing/2014/main" val="4225218322"/>
                    </a:ext>
                  </a:extLst>
                </a:gridCol>
                <a:gridCol w="658368">
                  <a:extLst>
                    <a:ext uri="{9D8B030D-6E8A-4147-A177-3AD203B41FA5}">
                      <a16:colId xmlns:a16="http://schemas.microsoft.com/office/drawing/2014/main" val="33779167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42270951"/>
                  </a:ext>
                </a:extLst>
              </a:tr>
              <a:tr h="370840">
                <a:tc>
                  <a:txBody>
                    <a:bodyPr/>
                    <a:lstStyle/>
                    <a:p>
                      <a:r>
                        <a:rPr lang="en-US" sz="1000"/>
                        <a:t>aldawaacare</a:t>
                      </a:r>
                    </a:p>
                  </a:txBody>
                  <a:tcPr/>
                </a:tc>
                <a:tc>
                  <a:txBody>
                    <a:bodyPr/>
                    <a:lstStyle/>
                    <a:p>
                      <a:r>
                        <a:rPr lang="en-US" sz="1000"/>
                        <a:t>98600</a:t>
                      </a:r>
                    </a:p>
                  </a:txBody>
                  <a:tcPr/>
                </a:tc>
                <a:tc>
                  <a:txBody>
                    <a:bodyPr/>
                    <a:lstStyle/>
                    <a:p>
                      <a:r>
                        <a:rPr lang="en-US" sz="1000"/>
                        <a:t>5859</a:t>
                      </a:r>
                    </a:p>
                  </a:txBody>
                  <a:tcPr/>
                </a:tc>
                <a:tc>
                  <a:txBody>
                    <a:bodyPr/>
                    <a:lstStyle/>
                    <a:p>
                      <a:r>
                        <a:rPr lang="en-US" sz="1000"/>
                        <a:t>33</a:t>
                      </a:r>
                    </a:p>
                  </a:txBody>
                  <a:tcPr/>
                </a:tc>
                <a:tc>
                  <a:txBody>
                    <a:bodyPr/>
                    <a:lstStyle/>
                    <a:p>
                      <a:r>
                        <a:rPr lang="en-US" sz="1000"/>
                        <a:t>14</a:t>
                      </a:r>
                    </a:p>
                  </a:txBody>
                  <a:tcPr/>
                </a:tc>
                <a:tc>
                  <a:txBody>
                    <a:bodyPr/>
                    <a:lstStyle/>
                    <a:p>
                      <a:r>
                        <a:rPr lang="en-US" sz="1000"/>
                        <a:t>10</a:t>
                      </a:r>
                    </a:p>
                  </a:txBody>
                  <a:tcPr/>
                </a:tc>
                <a:tc>
                  <a:txBody>
                    <a:bodyPr/>
                    <a:lstStyle/>
                    <a:p>
                      <a:r>
                        <a:rPr lang="en-US" sz="1000"/>
                        <a:t>57</a:t>
                      </a:r>
                    </a:p>
                  </a:txBody>
                  <a:tcPr/>
                </a:tc>
                <a:tc>
                  <a:txBody>
                    <a:bodyPr/>
                    <a:lstStyle/>
                    <a:p>
                      <a:r>
                        <a:rPr lang="en-US" sz="1000"/>
                        <a:t>33811</a:t>
                      </a:r>
                    </a:p>
                  </a:txBody>
                  <a:tcPr/>
                </a:tc>
                <a:tc>
                  <a:txBody>
                    <a:bodyPr/>
                    <a:lstStyle/>
                    <a:p>
                      <a:r>
                        <a:rPr lang="en-US" sz="1000"/>
                        <a:t>8505</a:t>
                      </a:r>
                    </a:p>
                  </a:txBody>
                  <a:tcPr/>
                </a:tc>
                <a:tc>
                  <a:txBody>
                    <a:bodyPr/>
                    <a:lstStyle/>
                    <a:p>
                      <a:r>
                        <a:rPr lang="en-US" sz="1000"/>
                        <a:t>0.7760 %</a:t>
                      </a:r>
                    </a:p>
                  </a:txBody>
                  <a:tcPr/>
                </a:tc>
                <a:extLst>
                  <a:ext uri="{0D108BD9-81ED-4DB2-BD59-A6C34878D82A}">
                    <a16:rowId xmlns:a16="http://schemas.microsoft.com/office/drawing/2014/main" val="1731375186"/>
                  </a:ext>
                </a:extLst>
              </a:tr>
            </a:tbl>
          </a:graphicData>
        </a:graphic>
      </p:graphicFrame>
      <p:sp>
        <p:nvSpPr>
          <p:cNvPr id="4" name="Text Placeholder 3">
            <a:extLst>
              <a:ext uri="{FF2B5EF4-FFF2-40B4-BE49-F238E27FC236}">
                <a16:creationId xmlns:a16="http://schemas.microsoft.com/office/drawing/2014/main" id="{AA0831C3-EA64-42EE-AB19-0E2EE851728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01678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625F7-518F-45B2-8F3E-0EBDBF208B3D}"/>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7FB7E321-10C8-48B0-B0C8-9149BAA8BE7F}"/>
              </a:ext>
            </a:extLst>
          </p:cNvPr>
          <p:cNvGraphicFramePr>
            <a:graphicFrameLocks noGrp="1"/>
          </p:cNvGraphicFramePr>
          <p:nvPr>
            <p:ph type="chart" sz="quarter" idx="13"/>
            <p:extLst>
              <p:ext uri="{D42A27DB-BD31-4B8C-83A1-F6EECF244321}">
                <p14:modId xmlns:p14="http://schemas.microsoft.com/office/powerpoint/2010/main" val="65334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C8CA4B-8F63-4E7D-B216-1C49E57069F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CDB8330B-B758-4C04-9F83-A7A288133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3969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3449-19FC-4745-B69F-358B89348961}"/>
              </a:ext>
            </a:extLst>
          </p:cNvPr>
          <p:cNvSpPr>
            <a:spLocks noGrp="1"/>
          </p:cNvSpPr>
          <p:nvPr>
            <p:ph type="title"/>
          </p:nvPr>
        </p:nvSpPr>
        <p:spPr/>
        <p:txBody>
          <a:bodyPr/>
          <a:lstStyle/>
          <a:p>
            <a:r>
              <a:rPr lang="en-US"/>
              <a:t>Instagram Posts Table | AlDawaa - 1 of 6</a:t>
            </a:r>
          </a:p>
        </p:txBody>
      </p:sp>
      <p:graphicFrame>
        <p:nvGraphicFramePr>
          <p:cNvPr id="5" name="Table Placeholder 4">
            <a:extLst>
              <a:ext uri="{FF2B5EF4-FFF2-40B4-BE49-F238E27FC236}">
                <a16:creationId xmlns:a16="http://schemas.microsoft.com/office/drawing/2014/main" id="{153D22F6-2874-4B3E-8D3B-B44E94D35645}"/>
              </a:ext>
            </a:extLst>
          </p:cNvPr>
          <p:cNvGraphicFramePr>
            <a:graphicFrameLocks noGrp="1"/>
          </p:cNvGraphicFramePr>
          <p:nvPr>
            <p:ph type="tbl" sz="quarter" idx="13"/>
            <p:extLst>
              <p:ext uri="{D42A27DB-BD31-4B8C-83A1-F6EECF244321}">
                <p14:modId xmlns:p14="http://schemas.microsoft.com/office/powerpoint/2010/main" val="409500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2740222"/>
                    </a:ext>
                  </a:extLst>
                </a:gridCol>
                <a:gridCol w="987552">
                  <a:extLst>
                    <a:ext uri="{9D8B030D-6E8A-4147-A177-3AD203B41FA5}">
                      <a16:colId xmlns:a16="http://schemas.microsoft.com/office/drawing/2014/main" val="949291759"/>
                    </a:ext>
                  </a:extLst>
                </a:gridCol>
                <a:gridCol w="987552">
                  <a:extLst>
                    <a:ext uri="{9D8B030D-6E8A-4147-A177-3AD203B41FA5}">
                      <a16:colId xmlns:a16="http://schemas.microsoft.com/office/drawing/2014/main" val="2482772660"/>
                    </a:ext>
                  </a:extLst>
                </a:gridCol>
                <a:gridCol w="987552">
                  <a:extLst>
                    <a:ext uri="{9D8B030D-6E8A-4147-A177-3AD203B41FA5}">
                      <a16:colId xmlns:a16="http://schemas.microsoft.com/office/drawing/2014/main" val="2854077796"/>
                    </a:ext>
                  </a:extLst>
                </a:gridCol>
                <a:gridCol w="987552">
                  <a:extLst>
                    <a:ext uri="{9D8B030D-6E8A-4147-A177-3AD203B41FA5}">
                      <a16:colId xmlns:a16="http://schemas.microsoft.com/office/drawing/2014/main" val="2185068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391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436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449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662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348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4484996"/>
                  </a:ext>
                </a:extLst>
              </a:tr>
            </a:tbl>
          </a:graphicData>
        </a:graphic>
      </p:graphicFrame>
      <p:sp>
        <p:nvSpPr>
          <p:cNvPr id="4" name="Text Placeholder 3">
            <a:extLst>
              <a:ext uri="{FF2B5EF4-FFF2-40B4-BE49-F238E27FC236}">
                <a16:creationId xmlns:a16="http://schemas.microsoft.com/office/drawing/2014/main" id="{DE3B6E8A-35AC-415F-8059-C680FF6DBCF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89344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7080E-AF05-4862-A7A9-3A201B6B3D57}"/>
              </a:ext>
            </a:extLst>
          </p:cNvPr>
          <p:cNvSpPr>
            <a:spLocks noGrp="1"/>
          </p:cNvSpPr>
          <p:nvPr>
            <p:ph type="title"/>
          </p:nvPr>
        </p:nvSpPr>
        <p:spPr/>
        <p:txBody>
          <a:bodyPr/>
          <a:lstStyle/>
          <a:p>
            <a:r>
              <a:rPr lang="en-US"/>
              <a:t>Instagram Posts Table | AlDawaa - 2 of 6</a:t>
            </a:r>
          </a:p>
        </p:txBody>
      </p:sp>
      <p:graphicFrame>
        <p:nvGraphicFramePr>
          <p:cNvPr id="5" name="Table Placeholder 4">
            <a:extLst>
              <a:ext uri="{FF2B5EF4-FFF2-40B4-BE49-F238E27FC236}">
                <a16:creationId xmlns:a16="http://schemas.microsoft.com/office/drawing/2014/main" id="{2E8B7C8B-D47A-4978-9FAF-31FE1401B80E}"/>
              </a:ext>
            </a:extLst>
          </p:cNvPr>
          <p:cNvGraphicFramePr>
            <a:graphicFrameLocks noGrp="1"/>
          </p:cNvGraphicFramePr>
          <p:nvPr>
            <p:ph type="tbl" sz="quarter" idx="13"/>
            <p:extLst>
              <p:ext uri="{D42A27DB-BD31-4B8C-83A1-F6EECF244321}">
                <p14:modId xmlns:p14="http://schemas.microsoft.com/office/powerpoint/2010/main" val="327558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67824507"/>
                    </a:ext>
                  </a:extLst>
                </a:gridCol>
                <a:gridCol w="987552">
                  <a:extLst>
                    <a:ext uri="{9D8B030D-6E8A-4147-A177-3AD203B41FA5}">
                      <a16:colId xmlns:a16="http://schemas.microsoft.com/office/drawing/2014/main" val="3203258513"/>
                    </a:ext>
                  </a:extLst>
                </a:gridCol>
                <a:gridCol w="987552">
                  <a:extLst>
                    <a:ext uri="{9D8B030D-6E8A-4147-A177-3AD203B41FA5}">
                      <a16:colId xmlns:a16="http://schemas.microsoft.com/office/drawing/2014/main" val="3816051272"/>
                    </a:ext>
                  </a:extLst>
                </a:gridCol>
                <a:gridCol w="987552">
                  <a:extLst>
                    <a:ext uri="{9D8B030D-6E8A-4147-A177-3AD203B41FA5}">
                      <a16:colId xmlns:a16="http://schemas.microsoft.com/office/drawing/2014/main" val="3539553231"/>
                    </a:ext>
                  </a:extLst>
                </a:gridCol>
                <a:gridCol w="987552">
                  <a:extLst>
                    <a:ext uri="{9D8B030D-6E8A-4147-A177-3AD203B41FA5}">
                      <a16:colId xmlns:a16="http://schemas.microsoft.com/office/drawing/2014/main" val="227215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71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122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614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383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097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163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3329466"/>
                  </a:ext>
                </a:extLst>
              </a:tr>
            </a:tbl>
          </a:graphicData>
        </a:graphic>
      </p:graphicFrame>
      <p:sp>
        <p:nvSpPr>
          <p:cNvPr id="4" name="Text Placeholder 3">
            <a:extLst>
              <a:ext uri="{FF2B5EF4-FFF2-40B4-BE49-F238E27FC236}">
                <a16:creationId xmlns:a16="http://schemas.microsoft.com/office/drawing/2014/main" id="{A4082166-1A14-4072-8C2F-B2A198C750C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39231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9E5A-7EA8-4A71-9991-35B1210030E7}"/>
              </a:ext>
            </a:extLst>
          </p:cNvPr>
          <p:cNvSpPr>
            <a:spLocks noGrp="1"/>
          </p:cNvSpPr>
          <p:nvPr>
            <p:ph type="title"/>
          </p:nvPr>
        </p:nvSpPr>
        <p:spPr/>
        <p:txBody>
          <a:bodyPr/>
          <a:lstStyle/>
          <a:p>
            <a:r>
              <a:rPr lang="en-US"/>
              <a:t>Instagram Posts Table | AlDawaa - 3 of 6</a:t>
            </a:r>
          </a:p>
        </p:txBody>
      </p:sp>
      <p:graphicFrame>
        <p:nvGraphicFramePr>
          <p:cNvPr id="5" name="Table Placeholder 4">
            <a:extLst>
              <a:ext uri="{FF2B5EF4-FFF2-40B4-BE49-F238E27FC236}">
                <a16:creationId xmlns:a16="http://schemas.microsoft.com/office/drawing/2014/main" id="{B70FD443-082E-4AAD-A253-6B666D50A084}"/>
              </a:ext>
            </a:extLst>
          </p:cNvPr>
          <p:cNvGraphicFramePr>
            <a:graphicFrameLocks noGrp="1"/>
          </p:cNvGraphicFramePr>
          <p:nvPr>
            <p:ph type="tbl" sz="quarter" idx="13"/>
            <p:extLst>
              <p:ext uri="{D42A27DB-BD31-4B8C-83A1-F6EECF244321}">
                <p14:modId xmlns:p14="http://schemas.microsoft.com/office/powerpoint/2010/main" val="258680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6861650"/>
                    </a:ext>
                  </a:extLst>
                </a:gridCol>
                <a:gridCol w="987552">
                  <a:extLst>
                    <a:ext uri="{9D8B030D-6E8A-4147-A177-3AD203B41FA5}">
                      <a16:colId xmlns:a16="http://schemas.microsoft.com/office/drawing/2014/main" val="934420476"/>
                    </a:ext>
                  </a:extLst>
                </a:gridCol>
                <a:gridCol w="987552">
                  <a:extLst>
                    <a:ext uri="{9D8B030D-6E8A-4147-A177-3AD203B41FA5}">
                      <a16:colId xmlns:a16="http://schemas.microsoft.com/office/drawing/2014/main" val="3609608361"/>
                    </a:ext>
                  </a:extLst>
                </a:gridCol>
                <a:gridCol w="987552">
                  <a:extLst>
                    <a:ext uri="{9D8B030D-6E8A-4147-A177-3AD203B41FA5}">
                      <a16:colId xmlns:a16="http://schemas.microsoft.com/office/drawing/2014/main" val="2416545782"/>
                    </a:ext>
                  </a:extLst>
                </a:gridCol>
                <a:gridCol w="987552">
                  <a:extLst>
                    <a:ext uri="{9D8B030D-6E8A-4147-A177-3AD203B41FA5}">
                      <a16:colId xmlns:a16="http://schemas.microsoft.com/office/drawing/2014/main" val="394163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276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916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131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514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4833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1033504"/>
                  </a:ext>
                </a:extLst>
              </a:tr>
            </a:tbl>
          </a:graphicData>
        </a:graphic>
      </p:graphicFrame>
      <p:sp>
        <p:nvSpPr>
          <p:cNvPr id="4" name="Text Placeholder 3">
            <a:extLst>
              <a:ext uri="{FF2B5EF4-FFF2-40B4-BE49-F238E27FC236}">
                <a16:creationId xmlns:a16="http://schemas.microsoft.com/office/drawing/2014/main" id="{336C80A8-6F1B-4F75-BD03-435BBA9F0D7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36299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D2AF-29AF-4393-9126-59BCA12F02FC}"/>
              </a:ext>
            </a:extLst>
          </p:cNvPr>
          <p:cNvSpPr>
            <a:spLocks noGrp="1"/>
          </p:cNvSpPr>
          <p:nvPr>
            <p:ph type="title"/>
          </p:nvPr>
        </p:nvSpPr>
        <p:spPr/>
        <p:txBody>
          <a:bodyPr/>
          <a:lstStyle/>
          <a:p>
            <a:r>
              <a:rPr lang="en-US"/>
              <a:t>Instagram Posts Table | AlDawaa - 4 of 6</a:t>
            </a:r>
          </a:p>
        </p:txBody>
      </p:sp>
      <p:graphicFrame>
        <p:nvGraphicFramePr>
          <p:cNvPr id="5" name="Table Placeholder 4">
            <a:extLst>
              <a:ext uri="{FF2B5EF4-FFF2-40B4-BE49-F238E27FC236}">
                <a16:creationId xmlns:a16="http://schemas.microsoft.com/office/drawing/2014/main" id="{2FF50294-E455-485A-BC65-FFBEEFE407B5}"/>
              </a:ext>
            </a:extLst>
          </p:cNvPr>
          <p:cNvGraphicFramePr>
            <a:graphicFrameLocks noGrp="1"/>
          </p:cNvGraphicFramePr>
          <p:nvPr>
            <p:ph type="tbl" sz="quarter" idx="13"/>
            <p:extLst>
              <p:ext uri="{D42A27DB-BD31-4B8C-83A1-F6EECF244321}">
                <p14:modId xmlns:p14="http://schemas.microsoft.com/office/powerpoint/2010/main" val="200396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01179802"/>
                    </a:ext>
                  </a:extLst>
                </a:gridCol>
                <a:gridCol w="987552">
                  <a:extLst>
                    <a:ext uri="{9D8B030D-6E8A-4147-A177-3AD203B41FA5}">
                      <a16:colId xmlns:a16="http://schemas.microsoft.com/office/drawing/2014/main" val="1482247727"/>
                    </a:ext>
                  </a:extLst>
                </a:gridCol>
                <a:gridCol w="987552">
                  <a:extLst>
                    <a:ext uri="{9D8B030D-6E8A-4147-A177-3AD203B41FA5}">
                      <a16:colId xmlns:a16="http://schemas.microsoft.com/office/drawing/2014/main" val="3012620504"/>
                    </a:ext>
                  </a:extLst>
                </a:gridCol>
                <a:gridCol w="987552">
                  <a:extLst>
                    <a:ext uri="{9D8B030D-6E8A-4147-A177-3AD203B41FA5}">
                      <a16:colId xmlns:a16="http://schemas.microsoft.com/office/drawing/2014/main" val="1664079295"/>
                    </a:ext>
                  </a:extLst>
                </a:gridCol>
                <a:gridCol w="987552">
                  <a:extLst>
                    <a:ext uri="{9D8B030D-6E8A-4147-A177-3AD203B41FA5}">
                      <a16:colId xmlns:a16="http://schemas.microsoft.com/office/drawing/2014/main" val="186932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576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650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8935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205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48597713"/>
                  </a:ext>
                </a:extLst>
              </a:tr>
            </a:tbl>
          </a:graphicData>
        </a:graphic>
      </p:graphicFrame>
      <p:sp>
        <p:nvSpPr>
          <p:cNvPr id="4" name="Text Placeholder 3">
            <a:extLst>
              <a:ext uri="{FF2B5EF4-FFF2-40B4-BE49-F238E27FC236}">
                <a16:creationId xmlns:a16="http://schemas.microsoft.com/office/drawing/2014/main" id="{8CB52FAF-3859-4304-ACEC-19EAC62D715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39424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C3735-6DE8-4161-AAC6-E374B8095D72}"/>
              </a:ext>
            </a:extLst>
          </p:cNvPr>
          <p:cNvSpPr>
            <a:spLocks noGrp="1"/>
          </p:cNvSpPr>
          <p:nvPr>
            <p:ph type="title"/>
          </p:nvPr>
        </p:nvSpPr>
        <p:spPr/>
        <p:txBody>
          <a:bodyPr/>
          <a:lstStyle/>
          <a:p>
            <a:r>
              <a:rPr lang="en-US"/>
              <a:t>Instagram Posts Table | AlDawaa - 5 of 6</a:t>
            </a:r>
          </a:p>
        </p:txBody>
      </p:sp>
      <p:graphicFrame>
        <p:nvGraphicFramePr>
          <p:cNvPr id="5" name="Table Placeholder 4">
            <a:extLst>
              <a:ext uri="{FF2B5EF4-FFF2-40B4-BE49-F238E27FC236}">
                <a16:creationId xmlns:a16="http://schemas.microsoft.com/office/drawing/2014/main" id="{EF652700-B6E4-442E-B60D-47E6867BCCC2}"/>
              </a:ext>
            </a:extLst>
          </p:cNvPr>
          <p:cNvGraphicFramePr>
            <a:graphicFrameLocks noGrp="1"/>
          </p:cNvGraphicFramePr>
          <p:nvPr>
            <p:ph type="tbl" sz="quarter" idx="13"/>
            <p:extLst>
              <p:ext uri="{D42A27DB-BD31-4B8C-83A1-F6EECF244321}">
                <p14:modId xmlns:p14="http://schemas.microsoft.com/office/powerpoint/2010/main" val="30483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3545432"/>
                    </a:ext>
                  </a:extLst>
                </a:gridCol>
                <a:gridCol w="987552">
                  <a:extLst>
                    <a:ext uri="{9D8B030D-6E8A-4147-A177-3AD203B41FA5}">
                      <a16:colId xmlns:a16="http://schemas.microsoft.com/office/drawing/2014/main" val="1946732092"/>
                    </a:ext>
                  </a:extLst>
                </a:gridCol>
                <a:gridCol w="987552">
                  <a:extLst>
                    <a:ext uri="{9D8B030D-6E8A-4147-A177-3AD203B41FA5}">
                      <a16:colId xmlns:a16="http://schemas.microsoft.com/office/drawing/2014/main" val="988080002"/>
                    </a:ext>
                  </a:extLst>
                </a:gridCol>
                <a:gridCol w="987552">
                  <a:extLst>
                    <a:ext uri="{9D8B030D-6E8A-4147-A177-3AD203B41FA5}">
                      <a16:colId xmlns:a16="http://schemas.microsoft.com/office/drawing/2014/main" val="1186973521"/>
                    </a:ext>
                  </a:extLst>
                </a:gridCol>
                <a:gridCol w="987552">
                  <a:extLst>
                    <a:ext uri="{9D8B030D-6E8A-4147-A177-3AD203B41FA5}">
                      <a16:colId xmlns:a16="http://schemas.microsoft.com/office/drawing/2014/main" val="3142835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634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800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12:37:04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606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- 2018-05-20 10:00:13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814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- 2018-05-19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9704634"/>
                  </a:ext>
                </a:extLst>
              </a:tr>
            </a:tbl>
          </a:graphicData>
        </a:graphic>
      </p:graphicFrame>
      <p:sp>
        <p:nvSpPr>
          <p:cNvPr id="4" name="Text Placeholder 3">
            <a:extLst>
              <a:ext uri="{FF2B5EF4-FFF2-40B4-BE49-F238E27FC236}">
                <a16:creationId xmlns:a16="http://schemas.microsoft.com/office/drawing/2014/main" id="{A53C0CFC-F688-4C18-A5E4-6EE05706AF4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67317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0E732-088A-4E4F-8464-DA78DEF70075}"/>
              </a:ext>
            </a:extLst>
          </p:cNvPr>
          <p:cNvSpPr>
            <a:spLocks noGrp="1"/>
          </p:cNvSpPr>
          <p:nvPr>
            <p:ph type="title"/>
          </p:nvPr>
        </p:nvSpPr>
        <p:spPr/>
        <p:txBody>
          <a:bodyPr/>
          <a:lstStyle/>
          <a:p>
            <a:r>
              <a:rPr lang="en-US"/>
              <a:t>Instagram Posts Table | AlDawaa - 6 of 6</a:t>
            </a:r>
          </a:p>
        </p:txBody>
      </p:sp>
      <p:graphicFrame>
        <p:nvGraphicFramePr>
          <p:cNvPr id="5" name="Table Placeholder 4">
            <a:extLst>
              <a:ext uri="{FF2B5EF4-FFF2-40B4-BE49-F238E27FC236}">
                <a16:creationId xmlns:a16="http://schemas.microsoft.com/office/drawing/2014/main" id="{88EB5894-2A35-44A8-AEB5-269719E38B22}"/>
              </a:ext>
            </a:extLst>
          </p:cNvPr>
          <p:cNvGraphicFramePr>
            <a:graphicFrameLocks noGrp="1"/>
          </p:cNvGraphicFramePr>
          <p:nvPr>
            <p:ph type="tbl" sz="quarter" idx="13"/>
            <p:extLst>
              <p:ext uri="{D42A27DB-BD31-4B8C-83A1-F6EECF244321}">
                <p14:modId xmlns:p14="http://schemas.microsoft.com/office/powerpoint/2010/main" val="2082335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4478688"/>
                    </a:ext>
                  </a:extLst>
                </a:gridCol>
                <a:gridCol w="987552">
                  <a:extLst>
                    <a:ext uri="{9D8B030D-6E8A-4147-A177-3AD203B41FA5}">
                      <a16:colId xmlns:a16="http://schemas.microsoft.com/office/drawing/2014/main" val="1849151728"/>
                    </a:ext>
                  </a:extLst>
                </a:gridCol>
                <a:gridCol w="987552">
                  <a:extLst>
                    <a:ext uri="{9D8B030D-6E8A-4147-A177-3AD203B41FA5}">
                      <a16:colId xmlns:a16="http://schemas.microsoft.com/office/drawing/2014/main" val="1144977114"/>
                    </a:ext>
                  </a:extLst>
                </a:gridCol>
                <a:gridCol w="987552">
                  <a:extLst>
                    <a:ext uri="{9D8B030D-6E8A-4147-A177-3AD203B41FA5}">
                      <a16:colId xmlns:a16="http://schemas.microsoft.com/office/drawing/2014/main" val="432948069"/>
                    </a:ext>
                  </a:extLst>
                </a:gridCol>
                <a:gridCol w="987552">
                  <a:extLst>
                    <a:ext uri="{9D8B030D-6E8A-4147-A177-3AD203B41FA5}">
                      <a16:colId xmlns:a16="http://schemas.microsoft.com/office/drawing/2014/main" val="198657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495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- 2018-05-18 11:29:15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967515"/>
                  </a:ext>
                </a:extLst>
              </a:tr>
            </a:tbl>
          </a:graphicData>
        </a:graphic>
      </p:graphicFrame>
      <p:sp>
        <p:nvSpPr>
          <p:cNvPr id="4" name="Text Placeholder 3">
            <a:extLst>
              <a:ext uri="{FF2B5EF4-FFF2-40B4-BE49-F238E27FC236}">
                <a16:creationId xmlns:a16="http://schemas.microsoft.com/office/drawing/2014/main" id="{6CF0704F-34AA-42E2-8BAC-7C492EEE53A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214092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3FCF4-B4F3-4A45-AECD-661F72B86A96}"/>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01295B23-3BEC-40F2-8226-D93D4DC0FCA5}"/>
              </a:ext>
            </a:extLst>
          </p:cNvPr>
          <p:cNvGraphicFramePr>
            <a:graphicFrameLocks noGrp="1"/>
          </p:cNvGraphicFramePr>
          <p:nvPr>
            <p:ph type="chart" sz="quarter" idx="13"/>
            <p:extLst>
              <p:ext uri="{D42A27DB-BD31-4B8C-83A1-F6EECF244321}">
                <p14:modId xmlns:p14="http://schemas.microsoft.com/office/powerpoint/2010/main" val="2632707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37484B-6749-495F-9AE0-762D9AE4B7F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DC5D72F-2AFD-4E1D-A14B-4751A0CF0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427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C02A1-C9CF-48D3-AA4C-DFFFA9C569B5}"/>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3194EFFE-9828-4050-8A75-E00976712E0B}"/>
              </a:ext>
            </a:extLst>
          </p:cNvPr>
          <p:cNvGraphicFramePr>
            <a:graphicFrameLocks noGrp="1"/>
          </p:cNvGraphicFramePr>
          <p:nvPr>
            <p:ph type="chart" sz="quarter" idx="13"/>
            <p:extLst>
              <p:ext uri="{D42A27DB-BD31-4B8C-83A1-F6EECF244321}">
                <p14:modId xmlns:p14="http://schemas.microsoft.com/office/powerpoint/2010/main" val="2164341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DE9D2E-6E91-4B6C-8CA5-7860C823DA9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4911234C-A663-4A3E-8A77-63F9E17F6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994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07F4-66A2-4EF2-A9DA-8A5EF7C4A4A3}"/>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3751E5B9-A526-403C-95C3-A01B390F53B9}"/>
              </a:ext>
            </a:extLst>
          </p:cNvPr>
          <p:cNvGraphicFramePr>
            <a:graphicFrameLocks noGrp="1"/>
          </p:cNvGraphicFramePr>
          <p:nvPr>
            <p:ph type="tbl" sz="quarter" idx="13"/>
            <p:extLst>
              <p:ext uri="{D42A27DB-BD31-4B8C-83A1-F6EECF244321}">
                <p14:modId xmlns:p14="http://schemas.microsoft.com/office/powerpoint/2010/main" val="41975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967309"/>
                    </a:ext>
                  </a:extLst>
                </a:gridCol>
                <a:gridCol w="1481328">
                  <a:extLst>
                    <a:ext uri="{9D8B030D-6E8A-4147-A177-3AD203B41FA5}">
                      <a16:colId xmlns:a16="http://schemas.microsoft.com/office/drawing/2014/main" val="2998401303"/>
                    </a:ext>
                  </a:extLst>
                </a:gridCol>
                <a:gridCol w="1481328">
                  <a:extLst>
                    <a:ext uri="{9D8B030D-6E8A-4147-A177-3AD203B41FA5}">
                      <a16:colId xmlns:a16="http://schemas.microsoft.com/office/drawing/2014/main" val="992339953"/>
                    </a:ext>
                  </a:extLst>
                </a:gridCol>
                <a:gridCol w="1481328">
                  <a:extLst>
                    <a:ext uri="{9D8B030D-6E8A-4147-A177-3AD203B41FA5}">
                      <a16:colId xmlns:a16="http://schemas.microsoft.com/office/drawing/2014/main" val="756717310"/>
                    </a:ext>
                  </a:extLst>
                </a:gridCol>
                <a:gridCol w="1481328">
                  <a:extLst>
                    <a:ext uri="{9D8B030D-6E8A-4147-A177-3AD203B41FA5}">
                      <a16:colId xmlns:a16="http://schemas.microsoft.com/office/drawing/2014/main" val="53866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1016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72341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#وظيفة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338520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127.375</a:t>
                      </a:r>
                    </a:p>
                  </a:txBody>
                  <a:tcPr/>
                </a:tc>
                <a:extLst>
                  <a:ext uri="{0D108BD9-81ED-4DB2-BD59-A6C34878D82A}">
                    <a16:rowId xmlns:a16="http://schemas.microsoft.com/office/drawing/2014/main" val="131726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39899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408868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90170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27133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330121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109.22222222222</a:t>
                      </a:r>
                    </a:p>
                  </a:txBody>
                  <a:tcPr/>
                </a:tc>
                <a:extLst>
                  <a:ext uri="{0D108BD9-81ED-4DB2-BD59-A6C34878D82A}">
                    <a16:rowId xmlns:a16="http://schemas.microsoft.com/office/drawing/2014/main" val="121502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#الطبيعي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4267521825"/>
                  </a:ext>
                </a:extLst>
              </a:tr>
            </a:tbl>
          </a:graphicData>
        </a:graphic>
      </p:graphicFrame>
      <p:sp>
        <p:nvSpPr>
          <p:cNvPr id="4" name="Text Placeholder 3">
            <a:extLst>
              <a:ext uri="{FF2B5EF4-FFF2-40B4-BE49-F238E27FC236}">
                <a16:creationId xmlns:a16="http://schemas.microsoft.com/office/drawing/2014/main" id="{89321647-6845-4401-BCEE-E236F447238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127739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CCC93-920C-46DD-838D-4DCBFC1C8B77}"/>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E899427D-A189-410D-A0B7-53913A61BC06}"/>
              </a:ext>
            </a:extLst>
          </p:cNvPr>
          <p:cNvGraphicFramePr>
            <a:graphicFrameLocks noGrp="1"/>
          </p:cNvGraphicFramePr>
          <p:nvPr>
            <p:ph type="tbl" sz="quarter" idx="13"/>
            <p:extLst>
              <p:ext uri="{D42A27DB-BD31-4B8C-83A1-F6EECF244321}">
                <p14:modId xmlns:p14="http://schemas.microsoft.com/office/powerpoint/2010/main" val="4167928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0729288"/>
                    </a:ext>
                  </a:extLst>
                </a:gridCol>
                <a:gridCol w="1481328">
                  <a:extLst>
                    <a:ext uri="{9D8B030D-6E8A-4147-A177-3AD203B41FA5}">
                      <a16:colId xmlns:a16="http://schemas.microsoft.com/office/drawing/2014/main" val="1871968979"/>
                    </a:ext>
                  </a:extLst>
                </a:gridCol>
                <a:gridCol w="1481328">
                  <a:extLst>
                    <a:ext uri="{9D8B030D-6E8A-4147-A177-3AD203B41FA5}">
                      <a16:colId xmlns:a16="http://schemas.microsoft.com/office/drawing/2014/main" val="1352194206"/>
                    </a:ext>
                  </a:extLst>
                </a:gridCol>
                <a:gridCol w="1481328">
                  <a:extLst>
                    <a:ext uri="{9D8B030D-6E8A-4147-A177-3AD203B41FA5}">
                      <a16:colId xmlns:a16="http://schemas.microsoft.com/office/drawing/2014/main" val="3954164683"/>
                    </a:ext>
                  </a:extLst>
                </a:gridCol>
                <a:gridCol w="1481328">
                  <a:extLst>
                    <a:ext uri="{9D8B030D-6E8A-4147-A177-3AD203B41FA5}">
                      <a16:colId xmlns:a16="http://schemas.microsoft.com/office/drawing/2014/main" val="336383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0782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409885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118.55555555556</a:t>
                      </a:r>
                    </a:p>
                  </a:txBody>
                  <a:tcPr/>
                </a:tc>
                <a:extLst>
                  <a:ext uri="{0D108BD9-81ED-4DB2-BD59-A6C34878D82A}">
                    <a16:rowId xmlns:a16="http://schemas.microsoft.com/office/drawing/2014/main" val="69936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291.4375</a:t>
                      </a:r>
                    </a:p>
                  </a:txBody>
                  <a:tcPr/>
                </a:tc>
                <a:extLst>
                  <a:ext uri="{0D108BD9-81ED-4DB2-BD59-A6C34878D82A}">
                    <a16:rowId xmlns:a16="http://schemas.microsoft.com/office/drawing/2014/main" val="128814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768535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170395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79712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226485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2887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23343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719670317"/>
                  </a:ext>
                </a:extLst>
              </a:tr>
            </a:tbl>
          </a:graphicData>
        </a:graphic>
      </p:graphicFrame>
      <p:sp>
        <p:nvSpPr>
          <p:cNvPr id="4" name="Text Placeholder 3">
            <a:extLst>
              <a:ext uri="{FF2B5EF4-FFF2-40B4-BE49-F238E27FC236}">
                <a16:creationId xmlns:a16="http://schemas.microsoft.com/office/drawing/2014/main" id="{1EDED5C1-2324-46A5-882D-81B483915A9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39105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3B36-4F30-47B9-AA9C-CF97D6901889}"/>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6E1A59BD-DD93-4D89-9BE3-D373A9FE88A2}"/>
              </a:ext>
            </a:extLst>
          </p:cNvPr>
          <p:cNvGraphicFramePr>
            <a:graphicFrameLocks noGrp="1"/>
          </p:cNvGraphicFramePr>
          <p:nvPr>
            <p:ph type="tbl" sz="quarter" idx="13"/>
            <p:extLst>
              <p:ext uri="{D42A27DB-BD31-4B8C-83A1-F6EECF244321}">
                <p14:modId xmlns:p14="http://schemas.microsoft.com/office/powerpoint/2010/main" val="183506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9331438"/>
                    </a:ext>
                  </a:extLst>
                </a:gridCol>
                <a:gridCol w="1481328">
                  <a:extLst>
                    <a:ext uri="{9D8B030D-6E8A-4147-A177-3AD203B41FA5}">
                      <a16:colId xmlns:a16="http://schemas.microsoft.com/office/drawing/2014/main" val="3412039609"/>
                    </a:ext>
                  </a:extLst>
                </a:gridCol>
                <a:gridCol w="1481328">
                  <a:extLst>
                    <a:ext uri="{9D8B030D-6E8A-4147-A177-3AD203B41FA5}">
                      <a16:colId xmlns:a16="http://schemas.microsoft.com/office/drawing/2014/main" val="1111027706"/>
                    </a:ext>
                  </a:extLst>
                </a:gridCol>
                <a:gridCol w="1481328">
                  <a:extLst>
                    <a:ext uri="{9D8B030D-6E8A-4147-A177-3AD203B41FA5}">
                      <a16:colId xmlns:a16="http://schemas.microsoft.com/office/drawing/2014/main" val="906112534"/>
                    </a:ext>
                  </a:extLst>
                </a:gridCol>
                <a:gridCol w="1481328">
                  <a:extLst>
                    <a:ext uri="{9D8B030D-6E8A-4147-A177-3AD203B41FA5}">
                      <a16:colId xmlns:a16="http://schemas.microsoft.com/office/drawing/2014/main" val="324210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6583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9313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6445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54501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005960501"/>
                  </a:ext>
                </a:extLst>
              </a:tr>
            </a:tbl>
          </a:graphicData>
        </a:graphic>
      </p:graphicFrame>
      <p:sp>
        <p:nvSpPr>
          <p:cNvPr id="4" name="Text Placeholder 3">
            <a:extLst>
              <a:ext uri="{FF2B5EF4-FFF2-40B4-BE49-F238E27FC236}">
                <a16:creationId xmlns:a16="http://schemas.microsoft.com/office/drawing/2014/main" id="{920DA77D-AD45-47C4-BF57-1341FC775F3E}"/>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19137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ACE46-9138-4181-9863-FF6235C77743}"/>
              </a:ext>
            </a:extLst>
          </p:cNvPr>
          <p:cNvSpPr>
            <a:spLocks noGrp="1"/>
          </p:cNvSpPr>
          <p:nvPr>
            <p:ph type="title"/>
          </p:nvPr>
        </p:nvSpPr>
        <p:spPr/>
        <p:txBody>
          <a:bodyPr/>
          <a:lstStyle/>
          <a:p>
            <a:r>
              <a:rPr lang="en-US"/>
              <a:t>Instagram Posts Type Distribution | AlDawaa</a:t>
            </a:r>
          </a:p>
        </p:txBody>
      </p:sp>
      <p:graphicFrame>
        <p:nvGraphicFramePr>
          <p:cNvPr id="6" name="Chart Placeholder 5">
            <a:extLst>
              <a:ext uri="{FF2B5EF4-FFF2-40B4-BE49-F238E27FC236}">
                <a16:creationId xmlns:a16="http://schemas.microsoft.com/office/drawing/2014/main" id="{2D0D8448-7FEC-4198-BEC6-CB64F253AE7B}"/>
              </a:ext>
            </a:extLst>
          </p:cNvPr>
          <p:cNvGraphicFramePr>
            <a:graphicFrameLocks noGrp="1"/>
          </p:cNvGraphicFramePr>
          <p:nvPr>
            <p:ph type="chart" sz="quarter" idx="13"/>
            <p:extLst>
              <p:ext uri="{D42A27DB-BD31-4B8C-83A1-F6EECF244321}">
                <p14:modId xmlns:p14="http://schemas.microsoft.com/office/powerpoint/2010/main" val="532674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288436-C0EC-4D0F-ABFA-0D0F96D18424}"/>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CEEDF43-12F5-4ABF-B6E4-D85A2ACA66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64559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E8CCD-A5A5-47A8-B3F2-703E0AA1D9B5}"/>
              </a:ext>
            </a:extLst>
          </p:cNvPr>
          <p:cNvSpPr>
            <a:spLocks noGrp="1"/>
          </p:cNvSpPr>
          <p:nvPr>
            <p:ph type="title"/>
          </p:nvPr>
        </p:nvSpPr>
        <p:spPr/>
        <p:txBody>
          <a:bodyPr/>
          <a:lstStyle/>
          <a:p>
            <a:r>
              <a:rPr lang="en-US"/>
              <a:t>Instagram Followers Change | AlDawaa</a:t>
            </a:r>
          </a:p>
        </p:txBody>
      </p:sp>
      <p:graphicFrame>
        <p:nvGraphicFramePr>
          <p:cNvPr id="6" name="Chart Placeholder 5">
            <a:extLst>
              <a:ext uri="{FF2B5EF4-FFF2-40B4-BE49-F238E27FC236}">
                <a16:creationId xmlns:a16="http://schemas.microsoft.com/office/drawing/2014/main" id="{7F15825C-C43C-4C48-9300-FF97E716A0CA}"/>
              </a:ext>
            </a:extLst>
          </p:cNvPr>
          <p:cNvGraphicFramePr>
            <a:graphicFrameLocks noGrp="1"/>
          </p:cNvGraphicFramePr>
          <p:nvPr>
            <p:ph type="chart" sz="quarter" idx="13"/>
            <p:extLst>
              <p:ext uri="{D42A27DB-BD31-4B8C-83A1-F6EECF244321}">
                <p14:modId xmlns:p14="http://schemas.microsoft.com/office/powerpoint/2010/main" val="1142541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1EDB2-F93E-4593-AAF6-6ECC48666A7B}"/>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03543D5-C81C-466B-9EA4-DBB81ED63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13291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1FC3-64C3-425E-9F54-A5BF9E08859C}"/>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D620D75F-16A2-43C7-A0D0-C98760533D37}"/>
              </a:ext>
            </a:extLst>
          </p:cNvPr>
          <p:cNvGraphicFramePr>
            <a:graphicFrameLocks noGrp="1"/>
          </p:cNvGraphicFramePr>
          <p:nvPr>
            <p:ph type="chart" sz="quarter" idx="13"/>
            <p:extLst>
              <p:ext uri="{D42A27DB-BD31-4B8C-83A1-F6EECF244321}">
                <p14:modId xmlns:p14="http://schemas.microsoft.com/office/powerpoint/2010/main" val="1140585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B6596F-139B-4980-B5AD-1CD2A32A92E8}"/>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317D3150-B36B-415A-8692-A05E0D25E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576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F006C-5DC1-43E1-AFDB-880C7D611F68}"/>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DFC6F842-EA5A-4943-98A9-7C47FC4EAC84}"/>
              </a:ext>
            </a:extLst>
          </p:cNvPr>
          <p:cNvGraphicFramePr>
            <a:graphicFrameLocks noGrp="1"/>
          </p:cNvGraphicFramePr>
          <p:nvPr>
            <p:ph type="tbl" sz="quarter" idx="13"/>
            <p:extLst>
              <p:ext uri="{D42A27DB-BD31-4B8C-83A1-F6EECF244321}">
                <p14:modId xmlns:p14="http://schemas.microsoft.com/office/powerpoint/2010/main" val="428711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3897098"/>
                    </a:ext>
                  </a:extLst>
                </a:gridCol>
                <a:gridCol w="1234440">
                  <a:extLst>
                    <a:ext uri="{9D8B030D-6E8A-4147-A177-3AD203B41FA5}">
                      <a16:colId xmlns:a16="http://schemas.microsoft.com/office/drawing/2014/main" val="3347811141"/>
                    </a:ext>
                  </a:extLst>
                </a:gridCol>
                <a:gridCol w="822960">
                  <a:extLst>
                    <a:ext uri="{9D8B030D-6E8A-4147-A177-3AD203B41FA5}">
                      <a16:colId xmlns:a16="http://schemas.microsoft.com/office/drawing/2014/main" val="2350226113"/>
                    </a:ext>
                  </a:extLst>
                </a:gridCol>
                <a:gridCol w="822960">
                  <a:extLst>
                    <a:ext uri="{9D8B030D-6E8A-4147-A177-3AD203B41FA5}">
                      <a16:colId xmlns:a16="http://schemas.microsoft.com/office/drawing/2014/main" val="3602920209"/>
                    </a:ext>
                  </a:extLst>
                </a:gridCol>
                <a:gridCol w="822960">
                  <a:extLst>
                    <a:ext uri="{9D8B030D-6E8A-4147-A177-3AD203B41FA5}">
                      <a16:colId xmlns:a16="http://schemas.microsoft.com/office/drawing/2014/main" val="1482378655"/>
                    </a:ext>
                  </a:extLst>
                </a:gridCol>
                <a:gridCol w="822960">
                  <a:extLst>
                    <a:ext uri="{9D8B030D-6E8A-4147-A177-3AD203B41FA5}">
                      <a16:colId xmlns:a16="http://schemas.microsoft.com/office/drawing/2014/main" val="2679104457"/>
                    </a:ext>
                  </a:extLst>
                </a:gridCol>
                <a:gridCol w="822960">
                  <a:extLst>
                    <a:ext uri="{9D8B030D-6E8A-4147-A177-3AD203B41FA5}">
                      <a16:colId xmlns:a16="http://schemas.microsoft.com/office/drawing/2014/main" val="4152414237"/>
                    </a:ext>
                  </a:extLst>
                </a:gridCol>
                <a:gridCol w="822960">
                  <a:extLst>
                    <a:ext uri="{9D8B030D-6E8A-4147-A177-3AD203B41FA5}">
                      <a16:colId xmlns:a16="http://schemas.microsoft.com/office/drawing/2014/main" val="31537111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13757218"/>
                  </a:ext>
                </a:extLst>
              </a:tr>
              <a:tr h="370840">
                <a:tc>
                  <a:txBody>
                    <a:bodyPr/>
                    <a:lstStyle/>
                    <a:p>
                      <a:r>
                        <a:rPr lang="en-US" sz="1000"/>
                        <a:t>aldawaacare</a:t>
                      </a:r>
                    </a:p>
                  </a:txBody>
                  <a:tcPr/>
                </a:tc>
                <a:tc>
                  <a:txBody>
                    <a:bodyPr/>
                    <a:lstStyle/>
                    <a:p>
                      <a:r>
                        <a:rPr lang="en-US" sz="1000"/>
                        <a:t>98600</a:t>
                      </a:r>
                    </a:p>
                  </a:txBody>
                  <a:tcPr/>
                </a:tc>
                <a:tc>
                  <a:txBody>
                    <a:bodyPr/>
                    <a:lstStyle/>
                    <a:p>
                      <a:r>
                        <a:rPr lang="en-US" sz="1000"/>
                        <a:t>394</a:t>
                      </a:r>
                    </a:p>
                  </a:txBody>
                  <a:tcPr/>
                </a:tc>
                <a:tc>
                  <a:txBody>
                    <a:bodyPr/>
                    <a:lstStyle/>
                    <a:p>
                      <a:r>
                        <a:rPr lang="en-US" sz="1000"/>
                        <a:t>0.4 %</a:t>
                      </a:r>
                    </a:p>
                  </a:txBody>
                  <a:tcPr/>
                </a:tc>
                <a:tc>
                  <a:txBody>
                    <a:bodyPr/>
                    <a:lstStyle/>
                    <a:p>
                      <a:r>
                        <a:rPr lang="en-US" sz="1000"/>
                        <a:t>1100</a:t>
                      </a:r>
                    </a:p>
                  </a:txBody>
                  <a:tcPr/>
                </a:tc>
                <a:tc>
                  <a:txBody>
                    <a:bodyPr/>
                    <a:lstStyle/>
                    <a:p>
                      <a:r>
                        <a:rPr lang="en-US" sz="1000"/>
                        <a:t>1.1 %</a:t>
                      </a:r>
                    </a:p>
                  </a:txBody>
                  <a:tcPr/>
                </a:tc>
                <a:tc>
                  <a:txBody>
                    <a:bodyPr/>
                    <a:lstStyle/>
                    <a:p>
                      <a:r>
                        <a:rPr lang="en-US" sz="1000"/>
                        <a:t>5859</a:t>
                      </a:r>
                    </a:p>
                  </a:txBody>
                  <a:tcPr/>
                </a:tc>
                <a:tc>
                  <a:txBody>
                    <a:bodyPr/>
                    <a:lstStyle/>
                    <a:p>
                      <a:r>
                        <a:rPr lang="en-US" sz="1000"/>
                        <a:t>6.3 %</a:t>
                      </a:r>
                    </a:p>
                  </a:txBody>
                  <a:tcPr/>
                </a:tc>
                <a:extLst>
                  <a:ext uri="{0D108BD9-81ED-4DB2-BD59-A6C34878D82A}">
                    <a16:rowId xmlns:a16="http://schemas.microsoft.com/office/drawing/2014/main" val="1323410827"/>
                  </a:ext>
                </a:extLst>
              </a:tr>
            </a:tbl>
          </a:graphicData>
        </a:graphic>
      </p:graphicFrame>
      <p:sp>
        <p:nvSpPr>
          <p:cNvPr id="4" name="Text Placeholder 3">
            <a:extLst>
              <a:ext uri="{FF2B5EF4-FFF2-40B4-BE49-F238E27FC236}">
                <a16:creationId xmlns:a16="http://schemas.microsoft.com/office/drawing/2014/main" id="{818C7394-84E9-43DB-80E4-1027A2876312}"/>
              </a:ext>
            </a:extLst>
          </p:cNvPr>
          <p:cNvSpPr>
            <a:spLocks noGrp="1"/>
          </p:cNvSpPr>
          <p:nvPr>
            <p:ph type="body" sz="quarter" idx="14"/>
          </p:nvPr>
        </p:nvSpPr>
        <p:spPr/>
        <p:txBody>
          <a:bodyPr/>
          <a:lstStyle/>
          <a:p>
            <a:r>
              <a:rPr lang="en-US"/>
              <a:t>04/30/2018 - 05/30/2018</a:t>
            </a:r>
          </a:p>
        </p:txBody>
      </p:sp>
    </p:spTree>
    <p:extLst>
      <p:ext uri="{BB962C8B-B14F-4D97-AF65-F5344CB8AC3E}">
        <p14:creationId xmlns:p14="http://schemas.microsoft.com/office/powerpoint/2010/main" val="1866061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ADC59-45C1-4075-944D-7D69570F5A47}"/>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189CA9BE-EB2E-4318-B42F-A45747896BCB}"/>
              </a:ext>
            </a:extLst>
          </p:cNvPr>
          <p:cNvGraphicFramePr>
            <a:graphicFrameLocks noGrp="1"/>
          </p:cNvGraphicFramePr>
          <p:nvPr>
            <p:ph type="chart" sz="quarter" idx="13"/>
            <p:extLst>
              <p:ext uri="{D42A27DB-BD31-4B8C-83A1-F6EECF244321}">
                <p14:modId xmlns:p14="http://schemas.microsoft.com/office/powerpoint/2010/main" val="3611844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7B9B6-2463-45F9-ADE2-D5C15CCFE2DF}"/>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CFF0AEC3-43D1-4995-909B-B5F83E279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3947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2081</Words>
  <Application>Microsoft Office PowerPoint</Application>
  <PresentationFormat>On-screen Show (4:3)</PresentationFormat>
  <Paragraphs>1106</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AlDawaa Care</vt:lpstr>
      <vt:lpstr>Twitter Key Metrics Table | AlDawaa</vt:lpstr>
      <vt:lpstr>Twitter Followers Total | AlDawaa</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Interaction Rate | AlDawaa</vt:lpstr>
      <vt:lpstr>Twitter Followers Change | AlDawaa</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Fans Total | AlDawaa</vt:lpstr>
      <vt:lpstr>Facebook Own Posts | AlDawaa</vt:lpstr>
      <vt:lpstr>Facebook Interaction Rate | AlDawaa</vt:lpstr>
      <vt:lpstr>Facebook Own Posts Table | AlDawaa - 1 of 2</vt:lpstr>
      <vt:lpstr>Facebook Own Posts Table | AlDawaa - 2 of 2</vt:lpstr>
      <vt:lpstr>Facebook Interactions Distribution | AlDawaa</vt:lpstr>
      <vt:lpstr>Facebook Own Posts Table | AlDawaa - 1 of 3</vt:lpstr>
      <vt:lpstr>Facebook Own Posts Table | AlDawaa - 2 of 3</vt:lpstr>
      <vt:lpstr>Facebook Own Posts Table | AlDawaa - 3 of 3</vt:lpstr>
      <vt:lpstr>Facebook Key Metrics Table | AlDawaa</vt:lpstr>
      <vt:lpstr>Facebook Hashtag Detection | AlDawaa - 1 of 3</vt:lpstr>
      <vt:lpstr>Facebook Hashtag Detection | AlDawaa - 2 of 3</vt:lpstr>
      <vt:lpstr>Facebook Hashtag Detection | AlDawaa - 3 of 3</vt:lpstr>
      <vt:lpstr>Instagram Key Metrics Table | AlDawaa</vt:lpstr>
      <vt:lpstr>Instagram Followers Total | AlDawaa</vt:lpstr>
      <vt:lpstr>Instagram Posts Table | AlDawaa - 1 of 6</vt:lpstr>
      <vt:lpstr>Instagram Posts Table | AlDawaa - 2 of 6</vt:lpstr>
      <vt:lpstr>Instagram Posts Table | AlDawaa - 3 of 6</vt:lpstr>
      <vt:lpstr>Instagram Posts Table | AlDawaa - 4 of 6</vt:lpstr>
      <vt:lpstr>Instagram Posts Table | AlDawaa - 5 of 6</vt:lpstr>
      <vt:lpstr>Instagram Posts Table | AlDawaa - 6 of 6</vt:lpstr>
      <vt:lpstr>Instagram Posts | AlDawaa</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 AlDawaa</vt:lpstr>
      <vt:lpstr>Instagram Followers Change | AlDawaa</vt:lpstr>
      <vt:lpstr>Instagram Interactions Distribution | AlDawaa</vt:lpstr>
      <vt:lpstr>Instagram Followers Table | AlDawaa</vt:lpstr>
      <vt:lpstr>Instagram Total Interactions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2018-05-30T13:26:00Z</dcterms:created>
  <dcterms:modified xsi:type="dcterms:W3CDTF">2018-05-30T13:27:44Z</dcterms:modified>
</cp:coreProperties>
</file>