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3" r:id="rId45"/>
    <p:sldId id="304" r:id="rId46"/>
    <p:sldId id="305" r:id="rId47"/>
    <p:sldId id="306" r:id="rId48"/>
    <p:sldId id="307" r:id="rId49"/>
    <p:sldId id="309" r:id="rId50"/>
    <p:sldId id="310" r:id="rId51"/>
    <p:sldId id="311" r:id="rId52"/>
    <p:sldId id="312" r:id="rId53"/>
    <p:sldId id="313" r:id="rId54"/>
    <p:sldId id="314" r:id="rId55"/>
    <p:sldId id="315" r:id="rId56"/>
    <p:sldId id="316" r:id="rId57"/>
    <p:sldId id="318" r:id="rId58"/>
    <p:sldId id="319" r:id="rId59"/>
    <p:sldId id="320" r:id="rId60"/>
    <p:sldId id="321" r:id="rId61"/>
    <p:sldId id="322" r:id="rId62"/>
    <p:sldId id="323" r:id="rId63"/>
    <p:sldId id="324" r:id="rId64"/>
    <p:sldId id="325" r:id="rId65"/>
  </p:sldIdLst>
  <p:sldSz cx="9144000" cy="6858000" type="screen4x3"/>
  <p:notesSz cx="6858000" cy="9144000"/>
  <p:embeddedFontLst>
    <p:embeddedFont>
      <p:font typeface="Calibri" panose="020F0502020204030204" pitchFamily="34" charset="0"/>
      <p:regular r:id="rId66"/>
      <p:bold r:id="rId67"/>
      <p:italic r:id="rId68"/>
      <p:boldItalic r:id="rId6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153409</c:v>
                </c:pt>
                <c:pt idx="1">
                  <c:v>153435</c:v>
                </c:pt>
                <c:pt idx="2">
                  <c:v>153459</c:v>
                </c:pt>
                <c:pt idx="3">
                  <c:v>153432</c:v>
                </c:pt>
                <c:pt idx="4">
                  <c:v>153449</c:v>
                </c:pt>
                <c:pt idx="5">
                  <c:v>153738</c:v>
                </c:pt>
                <c:pt idx="6">
                  <c:v>154138</c:v>
                </c:pt>
                <c:pt idx="7">
                  <c:v>154316</c:v>
                </c:pt>
                <c:pt idx="8">
                  <c:v>154410</c:v>
                </c:pt>
                <c:pt idx="9">
                  <c:v>154468</c:v>
                </c:pt>
                <c:pt idx="10">
                  <c:v>154532</c:v>
                </c:pt>
                <c:pt idx="11">
                  <c:v>154602</c:v>
                </c:pt>
                <c:pt idx="12">
                  <c:v>154770</c:v>
                </c:pt>
                <c:pt idx="13">
                  <c:v>154793</c:v>
                </c:pt>
                <c:pt idx="14">
                  <c:v>154789</c:v>
                </c:pt>
                <c:pt idx="15">
                  <c:v>154788</c:v>
                </c:pt>
                <c:pt idx="16">
                  <c:v>154722</c:v>
                </c:pt>
                <c:pt idx="17">
                  <c:v>154955</c:v>
                </c:pt>
                <c:pt idx="18">
                  <c:v>154967</c:v>
                </c:pt>
                <c:pt idx="19">
                  <c:v>154993</c:v>
                </c:pt>
                <c:pt idx="20">
                  <c:v>154968</c:v>
                </c:pt>
                <c:pt idx="21">
                  <c:v>154980</c:v>
                </c:pt>
                <c:pt idx="22">
                  <c:v>154998</c:v>
                </c:pt>
                <c:pt idx="23">
                  <c:v>154993</c:v>
                </c:pt>
                <c:pt idx="24">
                  <c:v>154983</c:v>
                </c:pt>
                <c:pt idx="25">
                  <c:v>154953</c:v>
                </c:pt>
                <c:pt idx="26">
                  <c:v>154945</c:v>
                </c:pt>
                <c:pt idx="27">
                  <c:v>154862</c:v>
                </c:pt>
                <c:pt idx="28">
                  <c:v>154848</c:v>
                </c:pt>
                <c:pt idx="29">
                  <c:v>154883</c:v>
                </c:pt>
              </c:numCache>
            </c:numRef>
          </c:val>
          <c:smooth val="0"/>
          <c:extLst>
            <c:ext xmlns:c16="http://schemas.microsoft.com/office/drawing/2014/chart" uri="{C3380CC4-5D6E-409C-BE32-E72D297353CC}">
              <c16:uniqueId val="{00000000-0B22-4D15-8507-02E6F9E6E3A6}"/>
            </c:ext>
          </c:extLst>
        </c:ser>
        <c:dLbls>
          <c:showLegendKey val="0"/>
          <c:showVal val="0"/>
          <c:showCatName val="0"/>
          <c:showSerName val="0"/>
          <c:showPercent val="0"/>
          <c:showBubbleSize val="0"/>
        </c:dLbls>
        <c:smooth val="0"/>
        <c:axId val="337538464"/>
        <c:axId val="337536824"/>
      </c:lineChart>
      <c:dateAx>
        <c:axId val="33753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36824"/>
        <c:crosses val="autoZero"/>
        <c:auto val="1"/>
        <c:lblOffset val="100"/>
        <c:baseTimeUnit val="days"/>
      </c:dateAx>
      <c:valAx>
        <c:axId val="33753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3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5.7361875211847997E-2</c:v>
                </c:pt>
                <c:pt idx="1">
                  <c:v>1.1732346078137E-2</c:v>
                </c:pt>
                <c:pt idx="2">
                  <c:v>0.21864226736267001</c:v>
                </c:pt>
                <c:pt idx="3">
                  <c:v>1.7595881260386002E-2</c:v>
                </c:pt>
                <c:pt idx="4">
                  <c:v>2.6720542231491E-2</c:v>
                </c:pt>
                <c:pt idx="5">
                  <c:v>1.491604435098</c:v>
                </c:pt>
                <c:pt idx="6">
                  <c:v>3.8002312619365999E-2</c:v>
                </c:pt>
                <c:pt idx="7">
                  <c:v>4.2469865847096E-2</c:v>
                </c:pt>
                <c:pt idx="8">
                  <c:v>2.7208592732714001E-2</c:v>
                </c:pt>
                <c:pt idx="9">
                  <c:v>1.5863868582417999E-2</c:v>
                </c:pt>
                <c:pt idx="10">
                  <c:v>2.0064724919094001E-2</c:v>
                </c:pt>
                <c:pt idx="11">
                  <c:v>3.2995400053051002E-2</c:v>
                </c:pt>
                <c:pt idx="12">
                  <c:v>2.2788099763392002E-2</c:v>
                </c:pt>
                <c:pt idx="13">
                  <c:v>0.14698186469916</c:v>
                </c:pt>
                <c:pt idx="14">
                  <c:v>4.1992105484168997E-3</c:v>
                </c:pt>
                <c:pt idx="15">
                  <c:v>4.7376626956439002E-3</c:v>
                </c:pt>
                <c:pt idx="16">
                  <c:v>0.12568253045135999</c:v>
                </c:pt>
                <c:pt idx="17">
                  <c:v>1.4208398455160001E-2</c:v>
                </c:pt>
                <c:pt idx="18">
                  <c:v>7.7438839449925998E-3</c:v>
                </c:pt>
                <c:pt idx="19">
                  <c:v>4.8393341076267997E-3</c:v>
                </c:pt>
                <c:pt idx="20">
                  <c:v>9.6786682152535993E-3</c:v>
                </c:pt>
                <c:pt idx="21">
                  <c:v>9.0337734071521993E-3</c:v>
                </c:pt>
                <c:pt idx="22">
                  <c:v>1.6130176980301999E-2</c:v>
                </c:pt>
                <c:pt idx="23">
                  <c:v>7.7421852317817001E-3</c:v>
                </c:pt>
                <c:pt idx="24">
                  <c:v>4.9036054404211996E-3</c:v>
                </c:pt>
                <c:pt idx="25">
                  <c:v>5.1623560993237002E-3</c:v>
                </c:pt>
                <c:pt idx="26">
                  <c:v>4.2756003588277003E-3</c:v>
                </c:pt>
                <c:pt idx="27">
                  <c:v>7.9619719006948E-3</c:v>
                </c:pt>
                <c:pt idx="28">
                  <c:v>5.5966334097488999E-3</c:v>
                </c:pt>
                <c:pt idx="29">
                  <c:v>0</c:v>
                </c:pt>
              </c:numCache>
            </c:numRef>
          </c:val>
          <c:smooth val="0"/>
          <c:extLst>
            <c:ext xmlns:c16="http://schemas.microsoft.com/office/drawing/2014/chart" uri="{C3380CC4-5D6E-409C-BE32-E72D297353CC}">
              <c16:uniqueId val="{00000000-275A-4405-89BC-2F0A4E2E5EED}"/>
            </c:ext>
          </c:extLst>
        </c:ser>
        <c:dLbls>
          <c:showLegendKey val="0"/>
          <c:showVal val="0"/>
          <c:showCatName val="0"/>
          <c:showSerName val="0"/>
          <c:showPercent val="0"/>
          <c:showBubbleSize val="0"/>
        </c:dLbls>
        <c:smooth val="0"/>
        <c:axId val="405427632"/>
        <c:axId val="405423040"/>
      </c:lineChart>
      <c:dateAx>
        <c:axId val="405427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23040"/>
        <c:crosses val="autoZero"/>
        <c:auto val="1"/>
        <c:lblOffset val="100"/>
        <c:baseTimeUnit val="days"/>
      </c:dateAx>
      <c:valAx>
        <c:axId val="40542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2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-7</c:v>
                </c:pt>
                <c:pt idx="1">
                  <c:v>26</c:v>
                </c:pt>
                <c:pt idx="2">
                  <c:v>24</c:v>
                </c:pt>
                <c:pt idx="3">
                  <c:v>-27</c:v>
                </c:pt>
                <c:pt idx="4">
                  <c:v>17</c:v>
                </c:pt>
                <c:pt idx="5">
                  <c:v>289</c:v>
                </c:pt>
                <c:pt idx="6">
                  <c:v>400</c:v>
                </c:pt>
                <c:pt idx="7">
                  <c:v>178</c:v>
                </c:pt>
                <c:pt idx="8">
                  <c:v>94</c:v>
                </c:pt>
                <c:pt idx="9">
                  <c:v>58</c:v>
                </c:pt>
                <c:pt idx="10">
                  <c:v>64</c:v>
                </c:pt>
                <c:pt idx="11">
                  <c:v>70</c:v>
                </c:pt>
                <c:pt idx="12">
                  <c:v>168</c:v>
                </c:pt>
                <c:pt idx="13">
                  <c:v>23</c:v>
                </c:pt>
                <c:pt idx="14">
                  <c:v>-4</c:v>
                </c:pt>
                <c:pt idx="15">
                  <c:v>-1</c:v>
                </c:pt>
                <c:pt idx="16">
                  <c:v>-66</c:v>
                </c:pt>
                <c:pt idx="17">
                  <c:v>233</c:v>
                </c:pt>
                <c:pt idx="18">
                  <c:v>12</c:v>
                </c:pt>
                <c:pt idx="19">
                  <c:v>26</c:v>
                </c:pt>
                <c:pt idx="20">
                  <c:v>-25</c:v>
                </c:pt>
                <c:pt idx="21">
                  <c:v>12</c:v>
                </c:pt>
                <c:pt idx="22">
                  <c:v>18</c:v>
                </c:pt>
                <c:pt idx="23">
                  <c:v>-5</c:v>
                </c:pt>
                <c:pt idx="24">
                  <c:v>-10</c:v>
                </c:pt>
                <c:pt idx="25">
                  <c:v>-30</c:v>
                </c:pt>
                <c:pt idx="26">
                  <c:v>-8</c:v>
                </c:pt>
                <c:pt idx="27">
                  <c:v>-83</c:v>
                </c:pt>
                <c:pt idx="28">
                  <c:v>-14</c:v>
                </c:pt>
                <c:pt idx="29">
                  <c:v>35</c:v>
                </c:pt>
              </c:numCache>
            </c:numRef>
          </c:val>
          <c:smooth val="0"/>
          <c:extLst>
            <c:ext xmlns:c16="http://schemas.microsoft.com/office/drawing/2014/chart" uri="{C3380CC4-5D6E-409C-BE32-E72D297353CC}">
              <c16:uniqueId val="{00000000-4A57-454D-83A3-8F0FADFAC5E9}"/>
            </c:ext>
          </c:extLst>
        </c:ser>
        <c:dLbls>
          <c:showLegendKey val="0"/>
          <c:showVal val="0"/>
          <c:showCatName val="0"/>
          <c:showSerName val="0"/>
          <c:showPercent val="0"/>
          <c:showBubbleSize val="0"/>
        </c:dLbls>
        <c:smooth val="0"/>
        <c:axId val="405415496"/>
        <c:axId val="405417792"/>
      </c:lineChart>
      <c:dateAx>
        <c:axId val="405415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17792"/>
        <c:crosses val="autoZero"/>
        <c:auto val="1"/>
        <c:lblOffset val="100"/>
        <c:baseTimeUnit val="days"/>
      </c:dateAx>
      <c:valAx>
        <c:axId val="40541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1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2</c:v>
                </c:pt>
                <c:pt idx="1">
                  <c:v>1</c:v>
                </c:pt>
                <c:pt idx="2">
                  <c:v>2</c:v>
                </c:pt>
                <c:pt idx="3">
                  <c:v>2</c:v>
                </c:pt>
                <c:pt idx="4">
                  <c:v>1</c:v>
                </c:pt>
                <c:pt idx="5">
                  <c:v>2</c:v>
                </c:pt>
                <c:pt idx="6">
                  <c:v>2</c:v>
                </c:pt>
                <c:pt idx="7">
                  <c:v>2</c:v>
                </c:pt>
                <c:pt idx="8">
                  <c:v>2</c:v>
                </c:pt>
                <c:pt idx="9">
                  <c:v>2</c:v>
                </c:pt>
                <c:pt idx="10">
                  <c:v>1</c:v>
                </c:pt>
                <c:pt idx="11">
                  <c:v>1</c:v>
                </c:pt>
                <c:pt idx="12">
                  <c:v>4</c:v>
                </c:pt>
                <c:pt idx="13">
                  <c:v>2</c:v>
                </c:pt>
                <c:pt idx="14">
                  <c:v>2</c:v>
                </c:pt>
                <c:pt idx="15">
                  <c:v>3</c:v>
                </c:pt>
                <c:pt idx="16">
                  <c:v>2</c:v>
                </c:pt>
                <c:pt idx="17">
                  <c:v>2</c:v>
                </c:pt>
                <c:pt idx="18">
                  <c:v>1</c:v>
                </c:pt>
                <c:pt idx="19">
                  <c:v>2</c:v>
                </c:pt>
                <c:pt idx="20">
                  <c:v>1</c:v>
                </c:pt>
                <c:pt idx="21">
                  <c:v>2</c:v>
                </c:pt>
                <c:pt idx="22">
                  <c:v>1</c:v>
                </c:pt>
                <c:pt idx="23">
                  <c:v>1</c:v>
                </c:pt>
                <c:pt idx="24">
                  <c:v>5</c:v>
                </c:pt>
                <c:pt idx="25">
                  <c:v>2</c:v>
                </c:pt>
                <c:pt idx="26">
                  <c:v>8</c:v>
                </c:pt>
                <c:pt idx="27">
                  <c:v>3</c:v>
                </c:pt>
                <c:pt idx="28">
                  <c:v>3</c:v>
                </c:pt>
                <c:pt idx="29">
                  <c:v>0</c:v>
                </c:pt>
              </c:numCache>
            </c:numRef>
          </c:val>
          <c:smooth val="0"/>
          <c:extLst>
            <c:ext xmlns:c16="http://schemas.microsoft.com/office/drawing/2014/chart" uri="{C3380CC4-5D6E-409C-BE32-E72D297353CC}">
              <c16:uniqueId val="{00000000-D5A2-4C0A-823B-ACB6008EBF93}"/>
            </c:ext>
          </c:extLst>
        </c:ser>
        <c:dLbls>
          <c:showLegendKey val="0"/>
          <c:showVal val="0"/>
          <c:showCatName val="0"/>
          <c:showSerName val="0"/>
          <c:showPercent val="0"/>
          <c:showBubbleSize val="0"/>
        </c:dLbls>
        <c:smooth val="0"/>
        <c:axId val="405412216"/>
        <c:axId val="405412872"/>
      </c:lineChart>
      <c:dateAx>
        <c:axId val="40541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12872"/>
        <c:crosses val="autoZero"/>
        <c:auto val="1"/>
        <c:lblOffset val="100"/>
        <c:baseTimeUnit val="days"/>
      </c:dateAx>
      <c:valAx>
        <c:axId val="40541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1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3342</c:v>
                </c:pt>
              </c:numCache>
            </c:numRef>
          </c:val>
          <c:extLst>
            <c:ext xmlns:c16="http://schemas.microsoft.com/office/drawing/2014/chart" uri="{C3380CC4-5D6E-409C-BE32-E72D297353CC}">
              <c16:uniqueId val="{00000000-E849-46B3-B811-E92F3277A0FB}"/>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1560</c:v>
                </c:pt>
              </c:numCache>
            </c:numRef>
          </c:val>
          <c:extLst>
            <c:ext xmlns:c16="http://schemas.microsoft.com/office/drawing/2014/chart" uri="{C3380CC4-5D6E-409C-BE32-E72D297353CC}">
              <c16:uniqueId val="{00000001-E849-46B3-B811-E92F3277A0FB}"/>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2444</c:v>
                </c:pt>
              </c:numCache>
            </c:numRef>
          </c:val>
          <c:extLst>
            <c:ext xmlns:c16="http://schemas.microsoft.com/office/drawing/2014/chart" uri="{C3380CC4-5D6E-409C-BE32-E72D297353CC}">
              <c16:uniqueId val="{00000002-E849-46B3-B811-E92F3277A0FB}"/>
            </c:ext>
          </c:extLst>
        </c:ser>
        <c:dLbls>
          <c:showLegendKey val="0"/>
          <c:showVal val="0"/>
          <c:showCatName val="0"/>
          <c:showSerName val="0"/>
          <c:showPercent val="0"/>
          <c:showBubbleSize val="0"/>
        </c:dLbls>
        <c:gapWidth val="150"/>
        <c:overlap val="100"/>
        <c:axId val="405422056"/>
        <c:axId val="405413200"/>
      </c:barChart>
      <c:catAx>
        <c:axId val="40542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13200"/>
        <c:crosses val="autoZero"/>
        <c:auto val="1"/>
        <c:lblAlgn val="ctr"/>
        <c:lblOffset val="100"/>
        <c:noMultiLvlLbl val="0"/>
      </c:catAx>
      <c:valAx>
        <c:axId val="405413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2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11311</c:v>
                </c:pt>
                <c:pt idx="1">
                  <c:v>11316</c:v>
                </c:pt>
                <c:pt idx="2">
                  <c:v>11320</c:v>
                </c:pt>
                <c:pt idx="3">
                  <c:v>11322</c:v>
                </c:pt>
                <c:pt idx="4">
                  <c:v>11323</c:v>
                </c:pt>
                <c:pt idx="5">
                  <c:v>11330</c:v>
                </c:pt>
                <c:pt idx="6">
                  <c:v>11334</c:v>
                </c:pt>
                <c:pt idx="7">
                  <c:v>11340</c:v>
                </c:pt>
                <c:pt idx="8">
                  <c:v>11344</c:v>
                </c:pt>
                <c:pt idx="9">
                  <c:v>11351</c:v>
                </c:pt>
                <c:pt idx="10">
                  <c:v>11353</c:v>
                </c:pt>
                <c:pt idx="11">
                  <c:v>11354</c:v>
                </c:pt>
                <c:pt idx="12">
                  <c:v>11366</c:v>
                </c:pt>
                <c:pt idx="13">
                  <c:v>11371</c:v>
                </c:pt>
                <c:pt idx="14">
                  <c:v>11377</c:v>
                </c:pt>
                <c:pt idx="15">
                  <c:v>11386</c:v>
                </c:pt>
                <c:pt idx="16">
                  <c:v>11389</c:v>
                </c:pt>
                <c:pt idx="17">
                  <c:v>11392</c:v>
                </c:pt>
                <c:pt idx="18">
                  <c:v>11393</c:v>
                </c:pt>
                <c:pt idx="19">
                  <c:v>11401</c:v>
                </c:pt>
                <c:pt idx="20">
                  <c:v>11405</c:v>
                </c:pt>
                <c:pt idx="21">
                  <c:v>11411</c:v>
                </c:pt>
                <c:pt idx="22">
                  <c:v>11416</c:v>
                </c:pt>
                <c:pt idx="23">
                  <c:v>11420</c:v>
                </c:pt>
                <c:pt idx="24">
                  <c:v>11424</c:v>
                </c:pt>
                <c:pt idx="25">
                  <c:v>11426</c:v>
                </c:pt>
                <c:pt idx="26">
                  <c:v>11441</c:v>
                </c:pt>
                <c:pt idx="27">
                  <c:v>11452</c:v>
                </c:pt>
                <c:pt idx="28">
                  <c:v>11465</c:v>
                </c:pt>
                <c:pt idx="29">
                  <c:v>11465</c:v>
                </c:pt>
              </c:numCache>
            </c:numRef>
          </c:val>
          <c:smooth val="0"/>
          <c:extLst>
            <c:ext xmlns:c16="http://schemas.microsoft.com/office/drawing/2014/chart" uri="{C3380CC4-5D6E-409C-BE32-E72D297353CC}">
              <c16:uniqueId val="{00000000-6448-4860-B5B2-E3BC8CE6ACE6}"/>
            </c:ext>
          </c:extLst>
        </c:ser>
        <c:dLbls>
          <c:showLegendKey val="0"/>
          <c:showVal val="0"/>
          <c:showCatName val="0"/>
          <c:showSerName val="0"/>
          <c:showPercent val="0"/>
          <c:showBubbleSize val="0"/>
        </c:dLbls>
        <c:smooth val="0"/>
        <c:axId val="405418120"/>
        <c:axId val="405416480"/>
      </c:lineChart>
      <c:dateAx>
        <c:axId val="40541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16480"/>
        <c:crosses val="autoZero"/>
        <c:auto val="1"/>
        <c:lblOffset val="100"/>
        <c:baseTimeUnit val="days"/>
      </c:dateAx>
      <c:valAx>
        <c:axId val="40541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1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7346</c:v>
                </c:pt>
              </c:numCache>
            </c:numRef>
          </c:val>
          <c:extLst>
            <c:ext xmlns:c16="http://schemas.microsoft.com/office/drawing/2014/chart" uri="{C3380CC4-5D6E-409C-BE32-E72D297353CC}">
              <c16:uniqueId val="{00000000-9B73-47A0-BD00-488057EDF821}"/>
            </c:ext>
          </c:extLst>
        </c:ser>
        <c:dLbls>
          <c:showLegendKey val="0"/>
          <c:showVal val="0"/>
          <c:showCatName val="0"/>
          <c:showSerName val="0"/>
          <c:showPercent val="0"/>
          <c:showBubbleSize val="0"/>
        </c:dLbls>
        <c:gapWidth val="219"/>
        <c:overlap val="-27"/>
        <c:axId val="405424024"/>
        <c:axId val="405432224"/>
      </c:barChart>
      <c:catAx>
        <c:axId val="405424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32224"/>
        <c:crosses val="autoZero"/>
        <c:auto val="1"/>
        <c:lblAlgn val="ctr"/>
        <c:lblOffset val="100"/>
        <c:noMultiLvlLbl val="0"/>
      </c:catAx>
      <c:valAx>
        <c:axId val="40543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2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54</c:v>
                </c:pt>
                <c:pt idx="1">
                  <c:v>12</c:v>
                </c:pt>
                <c:pt idx="2">
                  <c:v>655</c:v>
                </c:pt>
                <c:pt idx="3">
                  <c:v>35</c:v>
                </c:pt>
                <c:pt idx="4">
                  <c:v>28</c:v>
                </c:pt>
                <c:pt idx="5">
                  <c:v>1784</c:v>
                </c:pt>
                <c:pt idx="6">
                  <c:v>88</c:v>
                </c:pt>
                <c:pt idx="7">
                  <c:v>70</c:v>
                </c:pt>
                <c:pt idx="8">
                  <c:v>61</c:v>
                </c:pt>
                <c:pt idx="9">
                  <c:v>30</c:v>
                </c:pt>
                <c:pt idx="10">
                  <c:v>18</c:v>
                </c:pt>
                <c:pt idx="11">
                  <c:v>31</c:v>
                </c:pt>
                <c:pt idx="12">
                  <c:v>81</c:v>
                </c:pt>
                <c:pt idx="13">
                  <c:v>100</c:v>
                </c:pt>
                <c:pt idx="14">
                  <c:v>6</c:v>
                </c:pt>
                <c:pt idx="15">
                  <c:v>8</c:v>
                </c:pt>
                <c:pt idx="16">
                  <c:v>839</c:v>
                </c:pt>
                <c:pt idx="17">
                  <c:v>27</c:v>
                </c:pt>
                <c:pt idx="18">
                  <c:v>6</c:v>
                </c:pt>
                <c:pt idx="19">
                  <c:v>6</c:v>
                </c:pt>
                <c:pt idx="20">
                  <c:v>8</c:v>
                </c:pt>
                <c:pt idx="21">
                  <c:v>8</c:v>
                </c:pt>
                <c:pt idx="22">
                  <c:v>12</c:v>
                </c:pt>
                <c:pt idx="23">
                  <c:v>7</c:v>
                </c:pt>
                <c:pt idx="24">
                  <c:v>11</c:v>
                </c:pt>
                <c:pt idx="25">
                  <c:v>6</c:v>
                </c:pt>
                <c:pt idx="26">
                  <c:v>12</c:v>
                </c:pt>
                <c:pt idx="27">
                  <c:v>29</c:v>
                </c:pt>
                <c:pt idx="28">
                  <c:v>15</c:v>
                </c:pt>
                <c:pt idx="29">
                  <c:v>0</c:v>
                </c:pt>
              </c:numCache>
            </c:numRef>
          </c:val>
          <c:smooth val="0"/>
          <c:extLst>
            <c:ext xmlns:c16="http://schemas.microsoft.com/office/drawing/2014/chart" uri="{C3380CC4-5D6E-409C-BE32-E72D297353CC}">
              <c16:uniqueId val="{00000000-F9B4-4D1F-88F5-8063DB20A708}"/>
            </c:ext>
          </c:extLst>
        </c:ser>
        <c:dLbls>
          <c:showLegendKey val="0"/>
          <c:showVal val="0"/>
          <c:showCatName val="0"/>
          <c:showSerName val="0"/>
          <c:showPercent val="0"/>
          <c:showBubbleSize val="0"/>
        </c:dLbls>
        <c:smooth val="0"/>
        <c:axId val="405426320"/>
        <c:axId val="405432552"/>
      </c:lineChart>
      <c:dateAx>
        <c:axId val="40542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32552"/>
        <c:crosses val="autoZero"/>
        <c:auto val="1"/>
        <c:lblOffset val="100"/>
        <c:baseTimeUnit val="days"/>
      </c:dateAx>
      <c:valAx>
        <c:axId val="40543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2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4.5410903806730997E-2</c:v>
                </c:pt>
                <c:pt idx="7">
                  <c:v>2.5949087889561E-3</c:v>
                </c:pt>
                <c:pt idx="8">
                  <c:v>1.0379635155823999E-2</c:v>
                </c:pt>
                <c:pt idx="9">
                  <c:v>1.4596361937878E-2</c:v>
                </c:pt>
                <c:pt idx="10">
                  <c:v>1.2066325868646E-2</c:v>
                </c:pt>
                <c:pt idx="11">
                  <c:v>1.2217695548000999E-2</c:v>
                </c:pt>
                <c:pt idx="12">
                  <c:v>0.14151520431199999</c:v>
                </c:pt>
                <c:pt idx="13">
                  <c:v>2.8381814879207001E-2</c:v>
                </c:pt>
                <c:pt idx="14">
                  <c:v>2.1407997508887999E-2</c:v>
                </c:pt>
                <c:pt idx="15">
                  <c:v>1.4700158289436001</c:v>
                </c:pt>
                <c:pt idx="16">
                  <c:v>2.7246542284038999E-2</c:v>
                </c:pt>
                <c:pt idx="17">
                  <c:v>1.446661649843E-2</c:v>
                </c:pt>
                <c:pt idx="18">
                  <c:v>5.4060599769918003E-3</c:v>
                </c:pt>
                <c:pt idx="19">
                  <c:v>1.0812119953984E-2</c:v>
                </c:pt>
                <c:pt idx="20">
                  <c:v>1.1028362353063001E-2</c:v>
                </c:pt>
                <c:pt idx="21">
                  <c:v>0</c:v>
                </c:pt>
                <c:pt idx="22">
                  <c:v>0</c:v>
                </c:pt>
                <c:pt idx="23">
                  <c:v>0</c:v>
                </c:pt>
              </c:numCache>
            </c:numRef>
          </c:val>
          <c:smooth val="0"/>
          <c:extLst>
            <c:ext xmlns:c16="http://schemas.microsoft.com/office/drawing/2014/chart" uri="{C3380CC4-5D6E-409C-BE32-E72D297353CC}">
              <c16:uniqueId val="{00000000-9819-4968-8435-3B49D9C2A524}"/>
            </c:ext>
          </c:extLst>
        </c:ser>
        <c:dLbls>
          <c:showLegendKey val="0"/>
          <c:showVal val="0"/>
          <c:showCatName val="0"/>
          <c:showSerName val="0"/>
          <c:showPercent val="0"/>
          <c:showBubbleSize val="0"/>
        </c:dLbls>
        <c:smooth val="0"/>
        <c:axId val="405428288"/>
        <c:axId val="405424680"/>
      </c:lineChart>
      <c:catAx>
        <c:axId val="40542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24680"/>
        <c:crosses val="autoZero"/>
        <c:auto val="1"/>
        <c:lblAlgn val="ctr"/>
        <c:lblOffset val="100"/>
        <c:noMultiLvlLbl val="0"/>
      </c:catAx>
      <c:valAx>
        <c:axId val="40542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2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193603</c:v>
                </c:pt>
                <c:pt idx="1">
                  <c:v>193616</c:v>
                </c:pt>
                <c:pt idx="2">
                  <c:v>193623</c:v>
                </c:pt>
                <c:pt idx="3">
                  <c:v>193631</c:v>
                </c:pt>
                <c:pt idx="4">
                  <c:v>193651</c:v>
                </c:pt>
                <c:pt idx="5">
                  <c:v>193684</c:v>
                </c:pt>
                <c:pt idx="6">
                  <c:v>193762</c:v>
                </c:pt>
                <c:pt idx="7">
                  <c:v>193805</c:v>
                </c:pt>
                <c:pt idx="8">
                  <c:v>193817</c:v>
                </c:pt>
                <c:pt idx="9">
                  <c:v>193826</c:v>
                </c:pt>
                <c:pt idx="10">
                  <c:v>193828</c:v>
                </c:pt>
                <c:pt idx="11">
                  <c:v>193842</c:v>
                </c:pt>
                <c:pt idx="12">
                  <c:v>193872</c:v>
                </c:pt>
                <c:pt idx="13">
                  <c:v>193881</c:v>
                </c:pt>
                <c:pt idx="14">
                  <c:v>193888</c:v>
                </c:pt>
                <c:pt idx="15">
                  <c:v>193893</c:v>
                </c:pt>
                <c:pt idx="16">
                  <c:v>193906</c:v>
                </c:pt>
                <c:pt idx="17">
                  <c:v>193922</c:v>
                </c:pt>
                <c:pt idx="18">
                  <c:v>193921</c:v>
                </c:pt>
                <c:pt idx="19">
                  <c:v>193928</c:v>
                </c:pt>
                <c:pt idx="20">
                  <c:v>193944</c:v>
                </c:pt>
                <c:pt idx="21">
                  <c:v>193947</c:v>
                </c:pt>
                <c:pt idx="22">
                  <c:v>193943</c:v>
                </c:pt>
                <c:pt idx="23">
                  <c:v>193947</c:v>
                </c:pt>
                <c:pt idx="24">
                  <c:v>193947</c:v>
                </c:pt>
                <c:pt idx="25">
                  <c:v>193946</c:v>
                </c:pt>
                <c:pt idx="26">
                  <c:v>193957</c:v>
                </c:pt>
                <c:pt idx="27">
                  <c:v>193955</c:v>
                </c:pt>
                <c:pt idx="28">
                  <c:v>193969</c:v>
                </c:pt>
                <c:pt idx="29">
                  <c:v>193971</c:v>
                </c:pt>
              </c:numCache>
            </c:numRef>
          </c:val>
          <c:smooth val="0"/>
          <c:extLst>
            <c:ext xmlns:c16="http://schemas.microsoft.com/office/drawing/2014/chart" uri="{C3380CC4-5D6E-409C-BE32-E72D297353CC}">
              <c16:uniqueId val="{00000000-717F-41F2-B14F-64ECD36292CA}"/>
            </c:ext>
          </c:extLst>
        </c:ser>
        <c:dLbls>
          <c:showLegendKey val="0"/>
          <c:showVal val="0"/>
          <c:showCatName val="0"/>
          <c:showSerName val="0"/>
          <c:showPercent val="0"/>
          <c:showBubbleSize val="0"/>
        </c:dLbls>
        <c:smooth val="0"/>
        <c:axId val="405433864"/>
        <c:axId val="405433208"/>
      </c:lineChart>
      <c:dateAx>
        <c:axId val="405433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33208"/>
        <c:crosses val="autoZero"/>
        <c:auto val="1"/>
        <c:lblOffset val="100"/>
        <c:baseTimeUnit val="days"/>
      </c:dateAx>
      <c:valAx>
        <c:axId val="40543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3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c:v>
                </c:pt>
                <c:pt idx="1">
                  <c:v>1</c:v>
                </c:pt>
                <c:pt idx="2">
                  <c:v>2</c:v>
                </c:pt>
                <c:pt idx="3">
                  <c:v>2</c:v>
                </c:pt>
                <c:pt idx="4">
                  <c:v>1</c:v>
                </c:pt>
                <c:pt idx="5">
                  <c:v>2</c:v>
                </c:pt>
                <c:pt idx="6">
                  <c:v>2</c:v>
                </c:pt>
                <c:pt idx="7">
                  <c:v>2</c:v>
                </c:pt>
                <c:pt idx="8">
                  <c:v>1</c:v>
                </c:pt>
                <c:pt idx="9">
                  <c:v>2</c:v>
                </c:pt>
                <c:pt idx="10">
                  <c:v>1</c:v>
                </c:pt>
                <c:pt idx="11">
                  <c:v>1</c:v>
                </c:pt>
                <c:pt idx="12">
                  <c:v>3</c:v>
                </c:pt>
                <c:pt idx="13">
                  <c:v>3</c:v>
                </c:pt>
                <c:pt idx="14">
                  <c:v>2</c:v>
                </c:pt>
                <c:pt idx="15">
                  <c:v>2</c:v>
                </c:pt>
                <c:pt idx="16">
                  <c:v>2</c:v>
                </c:pt>
                <c:pt idx="17">
                  <c:v>2</c:v>
                </c:pt>
                <c:pt idx="18">
                  <c:v>1</c:v>
                </c:pt>
                <c:pt idx="19">
                  <c:v>1</c:v>
                </c:pt>
                <c:pt idx="20">
                  <c:v>2</c:v>
                </c:pt>
                <c:pt idx="21">
                  <c:v>1</c:v>
                </c:pt>
                <c:pt idx="22">
                  <c:v>2</c:v>
                </c:pt>
                <c:pt idx="23">
                  <c:v>1</c:v>
                </c:pt>
                <c:pt idx="24">
                  <c:v>3</c:v>
                </c:pt>
                <c:pt idx="25">
                  <c:v>2</c:v>
                </c:pt>
                <c:pt idx="26">
                  <c:v>6</c:v>
                </c:pt>
                <c:pt idx="27">
                  <c:v>3</c:v>
                </c:pt>
                <c:pt idx="28">
                  <c:v>0</c:v>
                </c:pt>
                <c:pt idx="29">
                  <c:v>0</c:v>
                </c:pt>
              </c:numCache>
            </c:numRef>
          </c:val>
          <c:smooth val="0"/>
          <c:extLst>
            <c:ext xmlns:c16="http://schemas.microsoft.com/office/drawing/2014/chart" uri="{C3380CC4-5D6E-409C-BE32-E72D297353CC}">
              <c16:uniqueId val="{00000000-454D-45DB-BEA1-3477EFBAC4FD}"/>
            </c:ext>
          </c:extLst>
        </c:ser>
        <c:dLbls>
          <c:showLegendKey val="0"/>
          <c:showVal val="0"/>
          <c:showCatName val="0"/>
          <c:showSerName val="0"/>
          <c:showPercent val="0"/>
          <c:showBubbleSize val="0"/>
        </c:dLbls>
        <c:smooth val="0"/>
        <c:axId val="405403360"/>
        <c:axId val="405405656"/>
      </c:lineChart>
      <c:dateAx>
        <c:axId val="40540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05656"/>
        <c:crosses val="autoZero"/>
        <c:auto val="1"/>
        <c:lblOffset val="100"/>
        <c:baseTimeUnit val="days"/>
      </c:dateAx>
      <c:valAx>
        <c:axId val="40540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0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1.7561892758818001E-2</c:v>
                </c:pt>
                <c:pt idx="1">
                  <c:v>7.7475737181638997E-3</c:v>
                </c:pt>
                <c:pt idx="2">
                  <c:v>1.3944912431115E-2</c:v>
                </c:pt>
                <c:pt idx="3">
                  <c:v>1.4977250073595001E-2</c:v>
                </c:pt>
                <c:pt idx="4">
                  <c:v>2.0140362836383E-2</c:v>
                </c:pt>
                <c:pt idx="5">
                  <c:v>0.41333835914223999</c:v>
                </c:pt>
                <c:pt idx="6">
                  <c:v>2.0906139178105E-2</c:v>
                </c:pt>
                <c:pt idx="7">
                  <c:v>1.5997275302786999E-2</c:v>
                </c:pt>
                <c:pt idx="8">
                  <c:v>1.3931097822105E-2</c:v>
                </c:pt>
                <c:pt idx="9">
                  <c:v>1.9347748695962001E-2</c:v>
                </c:pt>
                <c:pt idx="10">
                  <c:v>8.2547839052351003E-3</c:v>
                </c:pt>
                <c:pt idx="11">
                  <c:v>9.2862486135115007E-3</c:v>
                </c:pt>
                <c:pt idx="12">
                  <c:v>1.4443636288603999E-2</c:v>
                </c:pt>
                <c:pt idx="13">
                  <c:v>0.12241501440782999</c:v>
                </c:pt>
                <c:pt idx="14">
                  <c:v>3.0946339048090999E-3</c:v>
                </c:pt>
                <c:pt idx="15">
                  <c:v>6.4469544587137002E-3</c:v>
                </c:pt>
                <c:pt idx="16">
                  <c:v>3.6101269217479002E-3</c:v>
                </c:pt>
                <c:pt idx="17">
                  <c:v>8.2510803758366995E-3</c:v>
                </c:pt>
                <c:pt idx="18">
                  <c:v>7.2194347182615998E-3</c:v>
                </c:pt>
                <c:pt idx="19">
                  <c:v>7.7349889647491E-3</c:v>
                </c:pt>
                <c:pt idx="20">
                  <c:v>2.2945714049995999E-2</c:v>
                </c:pt>
                <c:pt idx="21">
                  <c:v>2.9389775451803001E-2</c:v>
                </c:pt>
                <c:pt idx="22">
                  <c:v>9.0231766737993001E-3</c:v>
                </c:pt>
                <c:pt idx="23">
                  <c:v>2.4749284590992002E-2</c:v>
                </c:pt>
                <c:pt idx="24">
                  <c:v>2.1483532442711999E-2</c:v>
                </c:pt>
                <c:pt idx="25">
                  <c:v>4.6404669340951001E-3</c:v>
                </c:pt>
                <c:pt idx="26">
                  <c:v>9.0228975359755992E-3</c:v>
                </c:pt>
                <c:pt idx="27">
                  <c:v>3.6090659737259998E-3</c:v>
                </c:pt>
                <c:pt idx="28">
                  <c:v>0</c:v>
                </c:pt>
                <c:pt idx="29">
                  <c:v>0</c:v>
                </c:pt>
              </c:numCache>
            </c:numRef>
          </c:val>
          <c:smooth val="0"/>
          <c:extLst>
            <c:ext xmlns:c16="http://schemas.microsoft.com/office/drawing/2014/chart" uri="{C3380CC4-5D6E-409C-BE32-E72D297353CC}">
              <c16:uniqueId val="{00000000-DEAD-4025-9E5C-3978B60C959F}"/>
            </c:ext>
          </c:extLst>
        </c:ser>
        <c:dLbls>
          <c:showLegendKey val="0"/>
          <c:showVal val="0"/>
          <c:showCatName val="0"/>
          <c:showSerName val="0"/>
          <c:showPercent val="0"/>
          <c:showBubbleSize val="0"/>
        </c:dLbls>
        <c:smooth val="0"/>
        <c:axId val="405406968"/>
        <c:axId val="405411560"/>
      </c:lineChart>
      <c:dateAx>
        <c:axId val="405406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11560"/>
        <c:crosses val="autoZero"/>
        <c:auto val="1"/>
        <c:lblOffset val="100"/>
        <c:baseTimeUnit val="days"/>
      </c:dateAx>
      <c:valAx>
        <c:axId val="40541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0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1942</c:v>
                </c:pt>
              </c:numCache>
            </c:numRef>
          </c:val>
          <c:extLst>
            <c:ext xmlns:c16="http://schemas.microsoft.com/office/drawing/2014/chart" uri="{C3380CC4-5D6E-409C-BE32-E72D297353CC}">
              <c16:uniqueId val="{00000000-3DA1-4244-BC91-B7855536EC4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صيدليات الدواء</c:v>
                </c:pt>
              </c:strCache>
            </c:strRef>
          </c:cat>
          <c:val>
            <c:numRef>
              <c:f>Sheet1!$C$2</c:f>
              <c:numCache>
                <c:formatCode>General</c:formatCode>
                <c:ptCount val="1"/>
                <c:pt idx="0">
                  <c:v>20</c:v>
                </c:pt>
              </c:numCache>
            </c:numRef>
          </c:val>
          <c:extLst>
            <c:ext xmlns:c16="http://schemas.microsoft.com/office/drawing/2014/chart" uri="{C3380CC4-5D6E-409C-BE32-E72D297353CC}">
              <c16:uniqueId val="{00000001-3DA1-4244-BC91-B7855536EC4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صيدليات الدواء</c:v>
                </c:pt>
              </c:strCache>
            </c:strRef>
          </c:cat>
          <c:val>
            <c:numRef>
              <c:f>Sheet1!$D$2</c:f>
              <c:numCache>
                <c:formatCode>General</c:formatCode>
                <c:ptCount val="1"/>
                <c:pt idx="0">
                  <c:v>5</c:v>
                </c:pt>
              </c:numCache>
            </c:numRef>
          </c:val>
          <c:extLst>
            <c:ext xmlns:c16="http://schemas.microsoft.com/office/drawing/2014/chart" uri="{C3380CC4-5D6E-409C-BE32-E72D297353CC}">
              <c16:uniqueId val="{00000002-3DA1-4244-BC91-B7855536EC4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صيدليات الدواء</c:v>
                </c:pt>
              </c:strCache>
            </c:strRef>
          </c:cat>
          <c:val>
            <c:numRef>
              <c:f>Sheet1!$E$2</c:f>
              <c:numCache>
                <c:formatCode>General</c:formatCode>
                <c:ptCount val="1"/>
                <c:pt idx="0">
                  <c:v>1</c:v>
                </c:pt>
              </c:numCache>
            </c:numRef>
          </c:val>
          <c:extLst>
            <c:ext xmlns:c16="http://schemas.microsoft.com/office/drawing/2014/chart" uri="{C3380CC4-5D6E-409C-BE32-E72D297353CC}">
              <c16:uniqueId val="{00000003-3DA1-4244-BC91-B7855536EC4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صيدليات الدواء</c:v>
                </c:pt>
              </c:strCache>
            </c:strRef>
          </c:cat>
          <c:val>
            <c:numRef>
              <c:f>Sheet1!$F$2</c:f>
              <c:numCache>
                <c:formatCode>General</c:formatCode>
                <c:ptCount val="1"/>
                <c:pt idx="0">
                  <c:v>1</c:v>
                </c:pt>
              </c:numCache>
            </c:numRef>
          </c:val>
          <c:extLst>
            <c:ext xmlns:c16="http://schemas.microsoft.com/office/drawing/2014/chart" uri="{C3380CC4-5D6E-409C-BE32-E72D297353CC}">
              <c16:uniqueId val="{00000004-3DA1-4244-BC91-B7855536EC4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صيدليات الدواء</c:v>
                </c:pt>
              </c:strCache>
            </c:strRef>
          </c:cat>
          <c:val>
            <c:numRef>
              <c:f>Sheet1!$G$2</c:f>
              <c:numCache>
                <c:formatCode>General</c:formatCode>
                <c:ptCount val="1"/>
                <c:pt idx="0">
                  <c:v>0</c:v>
                </c:pt>
              </c:numCache>
            </c:numRef>
          </c:val>
          <c:extLst>
            <c:ext xmlns:c16="http://schemas.microsoft.com/office/drawing/2014/chart" uri="{C3380CC4-5D6E-409C-BE32-E72D297353CC}">
              <c16:uniqueId val="{00000005-3DA1-4244-BC91-B7855536EC4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صيدليات الدواء</c:v>
                </c:pt>
              </c:strCache>
            </c:strRef>
          </c:cat>
          <c:val>
            <c:numRef>
              <c:f>Sheet1!$H$2</c:f>
              <c:numCache>
                <c:formatCode>General</c:formatCode>
                <c:ptCount val="1"/>
                <c:pt idx="0">
                  <c:v>987</c:v>
                </c:pt>
              </c:numCache>
            </c:numRef>
          </c:val>
          <c:extLst>
            <c:ext xmlns:c16="http://schemas.microsoft.com/office/drawing/2014/chart" uri="{C3380CC4-5D6E-409C-BE32-E72D297353CC}">
              <c16:uniqueId val="{00000006-3DA1-4244-BC91-B7855536EC4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صيدليات الدواء</c:v>
                </c:pt>
              </c:strCache>
            </c:strRef>
          </c:cat>
          <c:val>
            <c:numRef>
              <c:f>Sheet1!$I$2</c:f>
              <c:numCache>
                <c:formatCode>General</c:formatCode>
                <c:ptCount val="1"/>
                <c:pt idx="0">
                  <c:v>530</c:v>
                </c:pt>
              </c:numCache>
            </c:numRef>
          </c:val>
          <c:extLst>
            <c:ext xmlns:c16="http://schemas.microsoft.com/office/drawing/2014/chart" uri="{C3380CC4-5D6E-409C-BE32-E72D297353CC}">
              <c16:uniqueId val="{00000007-3DA1-4244-BC91-B7855536EC49}"/>
            </c:ext>
          </c:extLst>
        </c:ser>
        <c:dLbls>
          <c:showLegendKey val="0"/>
          <c:showVal val="0"/>
          <c:showCatName val="0"/>
          <c:showSerName val="0"/>
          <c:showPercent val="0"/>
          <c:showBubbleSize val="0"/>
        </c:dLbls>
        <c:gapWidth val="150"/>
        <c:overlap val="100"/>
        <c:axId val="502231000"/>
        <c:axId val="502239528"/>
      </c:barChart>
      <c:catAx>
        <c:axId val="50223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239528"/>
        <c:crosses val="autoZero"/>
        <c:auto val="1"/>
        <c:lblAlgn val="ctr"/>
        <c:lblOffset val="100"/>
        <c:noMultiLvlLbl val="0"/>
      </c:catAx>
      <c:valAx>
        <c:axId val="502239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23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92898</c:v>
                </c:pt>
                <c:pt idx="1">
                  <c:v>93064</c:v>
                </c:pt>
                <c:pt idx="2">
                  <c:v>93240</c:v>
                </c:pt>
                <c:pt idx="3">
                  <c:v>93402</c:v>
                </c:pt>
                <c:pt idx="4">
                  <c:v>93586</c:v>
                </c:pt>
                <c:pt idx="5">
                  <c:v>93871</c:v>
                </c:pt>
                <c:pt idx="6">
                  <c:v>94144</c:v>
                </c:pt>
                <c:pt idx="7">
                  <c:v>94410</c:v>
                </c:pt>
                <c:pt idx="8">
                  <c:v>94622</c:v>
                </c:pt>
                <c:pt idx="9">
                  <c:v>94836</c:v>
                </c:pt>
                <c:pt idx="10">
                  <c:v>95078</c:v>
                </c:pt>
                <c:pt idx="11">
                  <c:v>95282</c:v>
                </c:pt>
                <c:pt idx="12">
                  <c:v>95521</c:v>
                </c:pt>
                <c:pt idx="13">
                  <c:v>95703</c:v>
                </c:pt>
                <c:pt idx="14">
                  <c:v>95864</c:v>
                </c:pt>
                <c:pt idx="15">
                  <c:v>96001</c:v>
                </c:pt>
                <c:pt idx="16">
                  <c:v>96144</c:v>
                </c:pt>
                <c:pt idx="17">
                  <c:v>96618</c:v>
                </c:pt>
                <c:pt idx="18">
                  <c:v>96868</c:v>
                </c:pt>
                <c:pt idx="19">
                  <c:v>97049</c:v>
                </c:pt>
                <c:pt idx="20">
                  <c:v>97231</c:v>
                </c:pt>
                <c:pt idx="21">
                  <c:v>97374</c:v>
                </c:pt>
                <c:pt idx="22">
                  <c:v>97500</c:v>
                </c:pt>
                <c:pt idx="23">
                  <c:v>97785</c:v>
                </c:pt>
                <c:pt idx="24">
                  <c:v>97935</c:v>
                </c:pt>
                <c:pt idx="25">
                  <c:v>98082</c:v>
                </c:pt>
                <c:pt idx="26">
                  <c:v>98206</c:v>
                </c:pt>
                <c:pt idx="27">
                  <c:v>98347</c:v>
                </c:pt>
                <c:pt idx="28">
                  <c:v>98507</c:v>
                </c:pt>
                <c:pt idx="29">
                  <c:v>98600</c:v>
                </c:pt>
              </c:numCache>
            </c:numRef>
          </c:val>
          <c:smooth val="0"/>
          <c:extLst>
            <c:ext xmlns:c16="http://schemas.microsoft.com/office/drawing/2014/chart" uri="{C3380CC4-5D6E-409C-BE32-E72D297353CC}">
              <c16:uniqueId val="{00000000-7AA8-4CE2-9FC0-10D915B1582D}"/>
            </c:ext>
          </c:extLst>
        </c:ser>
        <c:dLbls>
          <c:showLegendKey val="0"/>
          <c:showVal val="0"/>
          <c:showCatName val="0"/>
          <c:showSerName val="0"/>
          <c:showPercent val="0"/>
          <c:showBubbleSize val="0"/>
        </c:dLbls>
        <c:smooth val="0"/>
        <c:axId val="616158704"/>
        <c:axId val="616159032"/>
      </c:lineChart>
      <c:dateAx>
        <c:axId val="61615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159032"/>
        <c:crosses val="autoZero"/>
        <c:auto val="1"/>
        <c:lblOffset val="100"/>
        <c:baseTimeUnit val="days"/>
      </c:dateAx>
      <c:valAx>
        <c:axId val="61615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15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2</c:v>
                </c:pt>
                <c:pt idx="1">
                  <c:v>1</c:v>
                </c:pt>
                <c:pt idx="2">
                  <c:v>2</c:v>
                </c:pt>
                <c:pt idx="3">
                  <c:v>1</c:v>
                </c:pt>
                <c:pt idx="4">
                  <c:v>1</c:v>
                </c:pt>
                <c:pt idx="5">
                  <c:v>2</c:v>
                </c:pt>
                <c:pt idx="6">
                  <c:v>2</c:v>
                </c:pt>
                <c:pt idx="7">
                  <c:v>2</c:v>
                </c:pt>
                <c:pt idx="8">
                  <c:v>1</c:v>
                </c:pt>
                <c:pt idx="9">
                  <c:v>2</c:v>
                </c:pt>
                <c:pt idx="10">
                  <c:v>1</c:v>
                </c:pt>
                <c:pt idx="11">
                  <c:v>1</c:v>
                </c:pt>
                <c:pt idx="12">
                  <c:v>4</c:v>
                </c:pt>
                <c:pt idx="13">
                  <c:v>2</c:v>
                </c:pt>
                <c:pt idx="14">
                  <c:v>2</c:v>
                </c:pt>
                <c:pt idx="15">
                  <c:v>2</c:v>
                </c:pt>
                <c:pt idx="16">
                  <c:v>3</c:v>
                </c:pt>
                <c:pt idx="17">
                  <c:v>2</c:v>
                </c:pt>
                <c:pt idx="18">
                  <c:v>1</c:v>
                </c:pt>
                <c:pt idx="19">
                  <c:v>1</c:v>
                </c:pt>
                <c:pt idx="20">
                  <c:v>2</c:v>
                </c:pt>
                <c:pt idx="21">
                  <c:v>1</c:v>
                </c:pt>
                <c:pt idx="22">
                  <c:v>1</c:v>
                </c:pt>
                <c:pt idx="23">
                  <c:v>2</c:v>
                </c:pt>
                <c:pt idx="24">
                  <c:v>3</c:v>
                </c:pt>
                <c:pt idx="25">
                  <c:v>2</c:v>
                </c:pt>
                <c:pt idx="26">
                  <c:v>6</c:v>
                </c:pt>
                <c:pt idx="27">
                  <c:v>3</c:v>
                </c:pt>
                <c:pt idx="28">
                  <c:v>2</c:v>
                </c:pt>
                <c:pt idx="29">
                  <c:v>0</c:v>
                </c:pt>
              </c:numCache>
            </c:numRef>
          </c:val>
          <c:smooth val="0"/>
          <c:extLst>
            <c:ext xmlns:c16="http://schemas.microsoft.com/office/drawing/2014/chart" uri="{C3380CC4-5D6E-409C-BE32-E72D297353CC}">
              <c16:uniqueId val="{00000000-C369-46B2-98CE-733D23099385}"/>
            </c:ext>
          </c:extLst>
        </c:ser>
        <c:dLbls>
          <c:showLegendKey val="0"/>
          <c:showVal val="0"/>
          <c:showCatName val="0"/>
          <c:showSerName val="0"/>
          <c:showPercent val="0"/>
          <c:showBubbleSize val="0"/>
        </c:dLbls>
        <c:smooth val="0"/>
        <c:axId val="648572816"/>
        <c:axId val="648575112"/>
      </c:lineChart>
      <c:dateAx>
        <c:axId val="64857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75112"/>
        <c:crosses val="autoZero"/>
        <c:auto val="1"/>
        <c:lblOffset val="100"/>
        <c:baseTimeUnit val="days"/>
      </c:dateAx>
      <c:valAx>
        <c:axId val="648575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7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177</c:v>
                </c:pt>
                <c:pt idx="1">
                  <c:v>73</c:v>
                </c:pt>
                <c:pt idx="2">
                  <c:v>12714</c:v>
                </c:pt>
                <c:pt idx="3">
                  <c:v>193</c:v>
                </c:pt>
                <c:pt idx="4">
                  <c:v>251</c:v>
                </c:pt>
                <c:pt idx="5">
                  <c:v>3635</c:v>
                </c:pt>
                <c:pt idx="6">
                  <c:v>171</c:v>
                </c:pt>
                <c:pt idx="7">
                  <c:v>115</c:v>
                </c:pt>
                <c:pt idx="8">
                  <c:v>164</c:v>
                </c:pt>
                <c:pt idx="9">
                  <c:v>116</c:v>
                </c:pt>
                <c:pt idx="10">
                  <c:v>118</c:v>
                </c:pt>
                <c:pt idx="11">
                  <c:v>173</c:v>
                </c:pt>
                <c:pt idx="12">
                  <c:v>182</c:v>
                </c:pt>
                <c:pt idx="13">
                  <c:v>111</c:v>
                </c:pt>
                <c:pt idx="14">
                  <c:v>117</c:v>
                </c:pt>
                <c:pt idx="15">
                  <c:v>101</c:v>
                </c:pt>
                <c:pt idx="16">
                  <c:v>1048</c:v>
                </c:pt>
                <c:pt idx="17">
                  <c:v>118</c:v>
                </c:pt>
                <c:pt idx="18">
                  <c:v>161</c:v>
                </c:pt>
                <c:pt idx="19">
                  <c:v>119</c:v>
                </c:pt>
                <c:pt idx="20">
                  <c:v>146</c:v>
                </c:pt>
                <c:pt idx="21">
                  <c:v>162</c:v>
                </c:pt>
                <c:pt idx="22">
                  <c:v>219</c:v>
                </c:pt>
                <c:pt idx="23">
                  <c:v>165</c:v>
                </c:pt>
                <c:pt idx="24">
                  <c:v>115</c:v>
                </c:pt>
                <c:pt idx="25">
                  <c:v>84</c:v>
                </c:pt>
                <c:pt idx="26">
                  <c:v>81</c:v>
                </c:pt>
                <c:pt idx="27">
                  <c:v>112</c:v>
                </c:pt>
                <c:pt idx="28">
                  <c:v>49</c:v>
                </c:pt>
                <c:pt idx="29">
                  <c:v>0</c:v>
                </c:pt>
              </c:numCache>
            </c:numRef>
          </c:val>
          <c:smooth val="0"/>
          <c:extLst>
            <c:ext xmlns:c16="http://schemas.microsoft.com/office/drawing/2014/chart" uri="{C3380CC4-5D6E-409C-BE32-E72D297353CC}">
              <c16:uniqueId val="{00000000-872B-4152-8C88-833713A84D35}"/>
            </c:ext>
          </c:extLst>
        </c:ser>
        <c:dLbls>
          <c:showLegendKey val="0"/>
          <c:showVal val="0"/>
          <c:showCatName val="0"/>
          <c:showSerName val="0"/>
          <c:showPercent val="0"/>
          <c:showBubbleSize val="0"/>
        </c:dLbls>
        <c:smooth val="0"/>
        <c:axId val="648578064"/>
        <c:axId val="648579048"/>
      </c:lineChart>
      <c:dateAx>
        <c:axId val="64857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79048"/>
        <c:crosses val="autoZero"/>
        <c:auto val="1"/>
        <c:lblOffset val="100"/>
        <c:baseTimeUnit val="days"/>
      </c:dateAx>
      <c:valAx>
        <c:axId val="64857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7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14</c:v>
                </c:pt>
              </c:numCache>
            </c:numRef>
          </c:val>
          <c:extLst>
            <c:ext xmlns:c16="http://schemas.microsoft.com/office/drawing/2014/chart" uri="{C3380CC4-5D6E-409C-BE32-E72D297353CC}">
              <c16:uniqueId val="{00000000-EC79-454C-B7B0-A7DFADE06280}"/>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33</c:v>
                </c:pt>
              </c:numCache>
            </c:numRef>
          </c:val>
          <c:extLst>
            <c:ext xmlns:c16="http://schemas.microsoft.com/office/drawing/2014/chart" uri="{C3380CC4-5D6E-409C-BE32-E72D297353CC}">
              <c16:uniqueId val="{00000001-EC79-454C-B7B0-A7DFADE06280}"/>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10</c:v>
                </c:pt>
              </c:numCache>
            </c:numRef>
          </c:val>
          <c:extLst>
            <c:ext xmlns:c16="http://schemas.microsoft.com/office/drawing/2014/chart" uri="{C3380CC4-5D6E-409C-BE32-E72D297353CC}">
              <c16:uniqueId val="{00000002-EC79-454C-B7B0-A7DFADE06280}"/>
            </c:ext>
          </c:extLst>
        </c:ser>
        <c:dLbls>
          <c:showLegendKey val="0"/>
          <c:showVal val="0"/>
          <c:showCatName val="0"/>
          <c:showSerName val="0"/>
          <c:showPercent val="0"/>
          <c:showBubbleSize val="0"/>
        </c:dLbls>
        <c:gapWidth val="150"/>
        <c:overlap val="100"/>
        <c:axId val="648503608"/>
        <c:axId val="648511480"/>
      </c:barChart>
      <c:catAx>
        <c:axId val="648503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11480"/>
        <c:crosses val="autoZero"/>
        <c:auto val="1"/>
        <c:lblAlgn val="ctr"/>
        <c:lblOffset val="100"/>
        <c:noMultiLvlLbl val="0"/>
      </c:catAx>
      <c:valAx>
        <c:axId val="648511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0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157</c:v>
                </c:pt>
                <c:pt idx="1">
                  <c:v>166</c:v>
                </c:pt>
                <c:pt idx="2">
                  <c:v>176</c:v>
                </c:pt>
                <c:pt idx="3">
                  <c:v>162</c:v>
                </c:pt>
                <c:pt idx="4">
                  <c:v>184</c:v>
                </c:pt>
                <c:pt idx="5">
                  <c:v>285</c:v>
                </c:pt>
                <c:pt idx="6">
                  <c:v>273</c:v>
                </c:pt>
                <c:pt idx="7">
                  <c:v>266</c:v>
                </c:pt>
                <c:pt idx="8">
                  <c:v>212</c:v>
                </c:pt>
                <c:pt idx="9">
                  <c:v>214</c:v>
                </c:pt>
                <c:pt idx="10">
                  <c:v>242</c:v>
                </c:pt>
                <c:pt idx="11">
                  <c:v>204</c:v>
                </c:pt>
                <c:pt idx="12">
                  <c:v>239</c:v>
                </c:pt>
                <c:pt idx="13">
                  <c:v>182</c:v>
                </c:pt>
                <c:pt idx="14">
                  <c:v>161</c:v>
                </c:pt>
                <c:pt idx="15">
                  <c:v>137</c:v>
                </c:pt>
                <c:pt idx="16">
                  <c:v>143</c:v>
                </c:pt>
                <c:pt idx="17">
                  <c:v>474</c:v>
                </c:pt>
                <c:pt idx="18">
                  <c:v>250</c:v>
                </c:pt>
                <c:pt idx="19">
                  <c:v>181</c:v>
                </c:pt>
                <c:pt idx="20">
                  <c:v>182</c:v>
                </c:pt>
                <c:pt idx="21">
                  <c:v>143</c:v>
                </c:pt>
                <c:pt idx="22">
                  <c:v>126</c:v>
                </c:pt>
                <c:pt idx="23">
                  <c:v>285</c:v>
                </c:pt>
                <c:pt idx="24">
                  <c:v>150</c:v>
                </c:pt>
                <c:pt idx="25">
                  <c:v>147</c:v>
                </c:pt>
                <c:pt idx="26">
                  <c:v>124</c:v>
                </c:pt>
                <c:pt idx="27">
                  <c:v>141</c:v>
                </c:pt>
                <c:pt idx="28">
                  <c:v>160</c:v>
                </c:pt>
                <c:pt idx="29">
                  <c:v>93</c:v>
                </c:pt>
              </c:numCache>
            </c:numRef>
          </c:val>
          <c:smooth val="0"/>
          <c:extLst>
            <c:ext xmlns:c16="http://schemas.microsoft.com/office/drawing/2014/chart" uri="{C3380CC4-5D6E-409C-BE32-E72D297353CC}">
              <c16:uniqueId val="{00000000-6319-4750-9973-2167315D1382}"/>
            </c:ext>
          </c:extLst>
        </c:ser>
        <c:dLbls>
          <c:showLegendKey val="0"/>
          <c:showVal val="0"/>
          <c:showCatName val="0"/>
          <c:showSerName val="0"/>
          <c:showPercent val="0"/>
          <c:showBubbleSize val="0"/>
        </c:dLbls>
        <c:smooth val="0"/>
        <c:axId val="648516728"/>
        <c:axId val="648512136"/>
      </c:lineChart>
      <c:dateAx>
        <c:axId val="64851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12136"/>
        <c:crosses val="autoZero"/>
        <c:auto val="1"/>
        <c:lblOffset val="100"/>
        <c:baseTimeUnit val="days"/>
      </c:dateAx>
      <c:valAx>
        <c:axId val="64851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1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33811</c:v>
                </c:pt>
              </c:numCache>
            </c:numRef>
          </c:val>
          <c:extLst>
            <c:ext xmlns:c16="http://schemas.microsoft.com/office/drawing/2014/chart" uri="{C3380CC4-5D6E-409C-BE32-E72D297353CC}">
              <c16:uniqueId val="{00000000-1755-4E9C-B10F-BFA7AC00AE6F}"/>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8505</c:v>
                </c:pt>
              </c:numCache>
            </c:numRef>
          </c:val>
          <c:extLst>
            <c:ext xmlns:c16="http://schemas.microsoft.com/office/drawing/2014/chart" uri="{C3380CC4-5D6E-409C-BE32-E72D297353CC}">
              <c16:uniqueId val="{00000001-1755-4E9C-B10F-BFA7AC00AE6F}"/>
            </c:ext>
          </c:extLst>
        </c:ser>
        <c:dLbls>
          <c:showLegendKey val="0"/>
          <c:showVal val="0"/>
          <c:showCatName val="0"/>
          <c:showSerName val="0"/>
          <c:showPercent val="0"/>
          <c:showBubbleSize val="0"/>
        </c:dLbls>
        <c:gapWidth val="150"/>
        <c:overlap val="100"/>
        <c:axId val="648516400"/>
        <c:axId val="648513776"/>
      </c:barChart>
      <c:catAx>
        <c:axId val="64851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13776"/>
        <c:crosses val="autoZero"/>
        <c:auto val="1"/>
        <c:lblAlgn val="ctr"/>
        <c:lblOffset val="100"/>
        <c:noMultiLvlLbl val="0"/>
      </c:catAx>
      <c:valAx>
        <c:axId val="648513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1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42316</c:v>
                </c:pt>
              </c:numCache>
            </c:numRef>
          </c:val>
          <c:extLst>
            <c:ext xmlns:c16="http://schemas.microsoft.com/office/drawing/2014/chart" uri="{C3380CC4-5D6E-409C-BE32-E72D297353CC}">
              <c16:uniqueId val="{00000000-8162-43E4-A167-C56FF2DB56F5}"/>
            </c:ext>
          </c:extLst>
        </c:ser>
        <c:dLbls>
          <c:showLegendKey val="0"/>
          <c:showVal val="0"/>
          <c:showCatName val="0"/>
          <c:showSerName val="0"/>
          <c:showPercent val="0"/>
          <c:showBubbleSize val="0"/>
        </c:dLbls>
        <c:gapWidth val="219"/>
        <c:overlap val="-27"/>
        <c:axId val="648520992"/>
        <c:axId val="648524928"/>
      </c:barChart>
      <c:catAx>
        <c:axId val="648520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24928"/>
        <c:crosses val="autoZero"/>
        <c:auto val="1"/>
        <c:lblAlgn val="ctr"/>
        <c:lblOffset val="100"/>
        <c:noMultiLvlLbl val="0"/>
      </c:catAx>
      <c:valAx>
        <c:axId val="64852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52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25BFA-BB47-48F7-BC55-40F3D15727F1}"/>
              </a:ext>
            </a:extLst>
          </p:cNvPr>
          <p:cNvSpPr>
            <a:spLocks noGrp="1"/>
          </p:cNvSpPr>
          <p:nvPr>
            <p:ph type="ctrTitle"/>
          </p:nvPr>
        </p:nvSpPr>
        <p:spPr/>
        <p:txBody>
          <a:bodyPr/>
          <a:lstStyle/>
          <a:p>
            <a:r>
              <a:rPr lang="en-US"/>
              <a:t>AlDawaa Care</a:t>
            </a:r>
          </a:p>
        </p:txBody>
      </p:sp>
      <p:sp>
        <p:nvSpPr>
          <p:cNvPr id="3" name="Subtitle 2">
            <a:extLst>
              <a:ext uri="{FF2B5EF4-FFF2-40B4-BE49-F238E27FC236}">
                <a16:creationId xmlns:a16="http://schemas.microsoft.com/office/drawing/2014/main" id="{B9DEFA63-A4A3-49EB-BA10-E7C39C29AD5B}"/>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168134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5D7FA-4FA4-4659-8929-93BF59F50CE0}"/>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97D87899-3DC2-49C2-80F4-357E7F063809}"/>
              </a:ext>
            </a:extLst>
          </p:cNvPr>
          <p:cNvGraphicFramePr>
            <a:graphicFrameLocks noGrp="1"/>
          </p:cNvGraphicFramePr>
          <p:nvPr>
            <p:ph type="tbl" sz="quarter" idx="13"/>
            <p:extLst>
              <p:ext uri="{D42A27DB-BD31-4B8C-83A1-F6EECF244321}">
                <p14:modId xmlns:p14="http://schemas.microsoft.com/office/powerpoint/2010/main" val="995108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10554414"/>
                    </a:ext>
                  </a:extLst>
                </a:gridCol>
                <a:gridCol w="493776">
                  <a:extLst>
                    <a:ext uri="{9D8B030D-6E8A-4147-A177-3AD203B41FA5}">
                      <a16:colId xmlns:a16="http://schemas.microsoft.com/office/drawing/2014/main" val="1574437115"/>
                    </a:ext>
                  </a:extLst>
                </a:gridCol>
                <a:gridCol w="493776">
                  <a:extLst>
                    <a:ext uri="{9D8B030D-6E8A-4147-A177-3AD203B41FA5}">
                      <a16:colId xmlns:a16="http://schemas.microsoft.com/office/drawing/2014/main" val="1008223495"/>
                    </a:ext>
                  </a:extLst>
                </a:gridCol>
                <a:gridCol w="493776">
                  <a:extLst>
                    <a:ext uri="{9D8B030D-6E8A-4147-A177-3AD203B41FA5}">
                      <a16:colId xmlns:a16="http://schemas.microsoft.com/office/drawing/2014/main" val="4113223729"/>
                    </a:ext>
                  </a:extLst>
                </a:gridCol>
                <a:gridCol w="493776">
                  <a:extLst>
                    <a:ext uri="{9D8B030D-6E8A-4147-A177-3AD203B41FA5}">
                      <a16:colId xmlns:a16="http://schemas.microsoft.com/office/drawing/2014/main" val="3399429105"/>
                    </a:ext>
                  </a:extLst>
                </a:gridCol>
                <a:gridCol w="493776">
                  <a:extLst>
                    <a:ext uri="{9D8B030D-6E8A-4147-A177-3AD203B41FA5}">
                      <a16:colId xmlns:a16="http://schemas.microsoft.com/office/drawing/2014/main" val="1302527023"/>
                    </a:ext>
                  </a:extLst>
                </a:gridCol>
                <a:gridCol w="493776">
                  <a:extLst>
                    <a:ext uri="{9D8B030D-6E8A-4147-A177-3AD203B41FA5}">
                      <a16:colId xmlns:a16="http://schemas.microsoft.com/office/drawing/2014/main" val="2269089006"/>
                    </a:ext>
                  </a:extLst>
                </a:gridCol>
                <a:gridCol w="493776">
                  <a:extLst>
                    <a:ext uri="{9D8B030D-6E8A-4147-A177-3AD203B41FA5}">
                      <a16:colId xmlns:a16="http://schemas.microsoft.com/office/drawing/2014/main" val="1054892159"/>
                    </a:ext>
                  </a:extLst>
                </a:gridCol>
                <a:gridCol w="493776">
                  <a:extLst>
                    <a:ext uri="{9D8B030D-6E8A-4147-A177-3AD203B41FA5}">
                      <a16:colId xmlns:a16="http://schemas.microsoft.com/office/drawing/2014/main" val="2797412397"/>
                    </a:ext>
                  </a:extLst>
                </a:gridCol>
                <a:gridCol w="493776">
                  <a:extLst>
                    <a:ext uri="{9D8B030D-6E8A-4147-A177-3AD203B41FA5}">
                      <a16:colId xmlns:a16="http://schemas.microsoft.com/office/drawing/2014/main" val="2812401625"/>
                    </a:ext>
                  </a:extLst>
                </a:gridCol>
                <a:gridCol w="493776">
                  <a:extLst>
                    <a:ext uri="{9D8B030D-6E8A-4147-A177-3AD203B41FA5}">
                      <a16:colId xmlns:a16="http://schemas.microsoft.com/office/drawing/2014/main" val="2170749047"/>
                    </a:ext>
                  </a:extLst>
                </a:gridCol>
                <a:gridCol w="493776">
                  <a:extLst>
                    <a:ext uri="{9D8B030D-6E8A-4147-A177-3AD203B41FA5}">
                      <a16:colId xmlns:a16="http://schemas.microsoft.com/office/drawing/2014/main" val="3848627850"/>
                    </a:ext>
                  </a:extLst>
                </a:gridCol>
                <a:gridCol w="493776">
                  <a:extLst>
                    <a:ext uri="{9D8B030D-6E8A-4147-A177-3AD203B41FA5}">
                      <a16:colId xmlns:a16="http://schemas.microsoft.com/office/drawing/2014/main" val="2851872165"/>
                    </a:ext>
                  </a:extLst>
                </a:gridCol>
                <a:gridCol w="493776">
                  <a:extLst>
                    <a:ext uri="{9D8B030D-6E8A-4147-A177-3AD203B41FA5}">
                      <a16:colId xmlns:a16="http://schemas.microsoft.com/office/drawing/2014/main" val="12692826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18917845"/>
                  </a:ext>
                </a:extLst>
              </a:tr>
              <a:tr h="370840">
                <a:tc>
                  <a:txBody>
                    <a:bodyPr/>
                    <a:lstStyle/>
                    <a:p>
                      <a:r>
                        <a:rPr lang="en-US" sz="1000"/>
                        <a:t>@AldawaaCare</a:t>
                      </a:r>
                    </a:p>
                  </a:txBody>
                  <a:tcPr/>
                </a:tc>
                <a:tc>
                  <a:txBody>
                    <a:bodyPr/>
                    <a:lstStyle/>
                    <a:p>
                      <a:r>
                        <a:rPr lang="en-US" sz="1000"/>
                        <a:t>154883</a:t>
                      </a:r>
                    </a:p>
                  </a:txBody>
                  <a:tcPr/>
                </a:tc>
                <a:tc>
                  <a:txBody>
                    <a:bodyPr/>
                    <a:lstStyle/>
                    <a:p>
                      <a:r>
                        <a:rPr lang="en-US" sz="1000"/>
                        <a:t>1467</a:t>
                      </a:r>
                    </a:p>
                  </a:txBody>
                  <a:tcPr/>
                </a:tc>
                <a:tc>
                  <a:txBody>
                    <a:bodyPr/>
                    <a:lstStyle/>
                    <a:p>
                      <a:r>
                        <a:rPr lang="en-US" sz="1000"/>
                        <a:t>161</a:t>
                      </a:r>
                    </a:p>
                  </a:txBody>
                  <a:tcPr/>
                </a:tc>
                <a:tc>
                  <a:txBody>
                    <a:bodyPr/>
                    <a:lstStyle/>
                    <a:p>
                      <a:r>
                        <a:rPr lang="en-US" sz="1000"/>
                        <a:t>64</a:t>
                      </a:r>
                    </a:p>
                  </a:txBody>
                  <a:tcPr/>
                </a:tc>
                <a:tc>
                  <a:txBody>
                    <a:bodyPr/>
                    <a:lstStyle/>
                    <a:p>
                      <a:r>
                        <a:rPr lang="en-US" sz="1000"/>
                        <a:t>5</a:t>
                      </a:r>
                    </a:p>
                  </a:txBody>
                  <a:tcPr/>
                </a:tc>
                <a:tc>
                  <a:txBody>
                    <a:bodyPr/>
                    <a:lstStyle/>
                    <a:p>
                      <a:r>
                        <a:rPr lang="en-US" sz="1000"/>
                        <a:t>92</a:t>
                      </a:r>
                    </a:p>
                  </a:txBody>
                  <a:tcPr/>
                </a:tc>
                <a:tc>
                  <a:txBody>
                    <a:bodyPr/>
                    <a:lstStyle/>
                    <a:p>
                      <a:r>
                        <a:rPr lang="en-US" sz="1000"/>
                        <a:t>4047</a:t>
                      </a:r>
                    </a:p>
                  </a:txBody>
                  <a:tcPr/>
                </a:tc>
                <a:tc>
                  <a:txBody>
                    <a:bodyPr/>
                    <a:lstStyle/>
                    <a:p>
                      <a:r>
                        <a:rPr lang="en-US" sz="1000"/>
                        <a:t>3342</a:t>
                      </a:r>
                    </a:p>
                  </a:txBody>
                  <a:tcPr/>
                </a:tc>
                <a:tc>
                  <a:txBody>
                    <a:bodyPr/>
                    <a:lstStyle/>
                    <a:p>
                      <a:r>
                        <a:rPr lang="en-US" sz="1000"/>
                        <a:t>1560</a:t>
                      </a:r>
                    </a:p>
                  </a:txBody>
                  <a:tcPr/>
                </a:tc>
                <a:tc>
                  <a:txBody>
                    <a:bodyPr/>
                    <a:lstStyle/>
                    <a:p>
                      <a:r>
                        <a:rPr lang="en-US" sz="1000"/>
                        <a:t>2444</a:t>
                      </a:r>
                    </a:p>
                  </a:txBody>
                  <a:tcPr/>
                </a:tc>
                <a:tc>
                  <a:txBody>
                    <a:bodyPr/>
                    <a:lstStyle/>
                    <a:p>
                      <a:r>
                        <a:rPr lang="en-US" sz="1000"/>
                        <a:t>3992</a:t>
                      </a:r>
                    </a:p>
                  </a:txBody>
                  <a:tcPr/>
                </a:tc>
                <a:tc>
                  <a:txBody>
                    <a:bodyPr/>
                    <a:lstStyle/>
                    <a:p>
                      <a:r>
                        <a:rPr lang="en-US" sz="1000"/>
                        <a:t>0.0745 %</a:t>
                      </a:r>
                    </a:p>
                  </a:txBody>
                  <a:tcPr/>
                </a:tc>
                <a:tc>
                  <a:txBody>
                    <a:bodyPr/>
                    <a:lstStyle/>
                    <a:p>
                      <a:r>
                        <a:rPr lang="en-US" sz="1000"/>
                        <a:t>39.5 %</a:t>
                      </a:r>
                    </a:p>
                  </a:txBody>
                  <a:tcPr/>
                </a:tc>
                <a:extLst>
                  <a:ext uri="{0D108BD9-81ED-4DB2-BD59-A6C34878D82A}">
                    <a16:rowId xmlns:a16="http://schemas.microsoft.com/office/drawing/2014/main" val="938720949"/>
                  </a:ext>
                </a:extLst>
              </a:tr>
            </a:tbl>
          </a:graphicData>
        </a:graphic>
      </p:graphicFrame>
      <p:sp>
        <p:nvSpPr>
          <p:cNvPr id="4" name="Text Placeholder 3">
            <a:extLst>
              <a:ext uri="{FF2B5EF4-FFF2-40B4-BE49-F238E27FC236}">
                <a16:creationId xmlns:a16="http://schemas.microsoft.com/office/drawing/2014/main" id="{68FADB14-DC80-413E-8720-E1CA2DE4CB3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856589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A8742-D1DA-4FBA-B4B6-C0AE4D168E57}"/>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191CBDBA-02B2-4553-BA67-57CFD264DD1A}"/>
              </a:ext>
            </a:extLst>
          </p:cNvPr>
          <p:cNvGraphicFramePr>
            <a:graphicFrameLocks noGrp="1"/>
          </p:cNvGraphicFramePr>
          <p:nvPr>
            <p:ph type="chart" sz="quarter" idx="13"/>
            <p:extLst>
              <p:ext uri="{D42A27DB-BD31-4B8C-83A1-F6EECF244321}">
                <p14:modId xmlns:p14="http://schemas.microsoft.com/office/powerpoint/2010/main" val="1873315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148904-EAC6-4731-8155-A592CBF6F9EA}"/>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65A89439-FE71-45D2-8CCF-EFC277BD85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1834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0EA2A-7F47-492B-936B-989CCB430433}"/>
              </a:ext>
            </a:extLst>
          </p:cNvPr>
          <p:cNvSpPr>
            <a:spLocks noGrp="1"/>
          </p:cNvSpPr>
          <p:nvPr>
            <p:ph type="title"/>
          </p:nvPr>
        </p:nvSpPr>
        <p:spPr/>
        <p:txBody>
          <a:bodyPr/>
          <a:lstStyle/>
          <a:p>
            <a:r>
              <a:rPr lang="en-US"/>
              <a:t>Twitter Own and Retweeted Tweets Table | AlDawaa - 1 of 5</a:t>
            </a:r>
          </a:p>
        </p:txBody>
      </p:sp>
      <p:graphicFrame>
        <p:nvGraphicFramePr>
          <p:cNvPr id="5" name="Table Placeholder 4">
            <a:extLst>
              <a:ext uri="{FF2B5EF4-FFF2-40B4-BE49-F238E27FC236}">
                <a16:creationId xmlns:a16="http://schemas.microsoft.com/office/drawing/2014/main" id="{C79FF7AD-C7A9-479E-AA9A-6A3818AF98B7}"/>
              </a:ext>
            </a:extLst>
          </p:cNvPr>
          <p:cNvGraphicFramePr>
            <a:graphicFrameLocks noGrp="1"/>
          </p:cNvGraphicFramePr>
          <p:nvPr>
            <p:ph type="tbl" sz="quarter" idx="13"/>
            <p:extLst>
              <p:ext uri="{D42A27DB-BD31-4B8C-83A1-F6EECF244321}">
                <p14:modId xmlns:p14="http://schemas.microsoft.com/office/powerpoint/2010/main" val="1774076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79990177"/>
                    </a:ext>
                  </a:extLst>
                </a:gridCol>
                <a:gridCol w="822960">
                  <a:extLst>
                    <a:ext uri="{9D8B030D-6E8A-4147-A177-3AD203B41FA5}">
                      <a16:colId xmlns:a16="http://schemas.microsoft.com/office/drawing/2014/main" val="2386677297"/>
                    </a:ext>
                  </a:extLst>
                </a:gridCol>
                <a:gridCol w="822960">
                  <a:extLst>
                    <a:ext uri="{9D8B030D-6E8A-4147-A177-3AD203B41FA5}">
                      <a16:colId xmlns:a16="http://schemas.microsoft.com/office/drawing/2014/main" val="747478444"/>
                    </a:ext>
                  </a:extLst>
                </a:gridCol>
                <a:gridCol w="822960">
                  <a:extLst>
                    <a:ext uri="{9D8B030D-6E8A-4147-A177-3AD203B41FA5}">
                      <a16:colId xmlns:a16="http://schemas.microsoft.com/office/drawing/2014/main" val="2620378970"/>
                    </a:ext>
                  </a:extLst>
                </a:gridCol>
                <a:gridCol w="822960">
                  <a:extLst>
                    <a:ext uri="{9D8B030D-6E8A-4147-A177-3AD203B41FA5}">
                      <a16:colId xmlns:a16="http://schemas.microsoft.com/office/drawing/2014/main" val="1812917997"/>
                    </a:ext>
                  </a:extLst>
                </a:gridCol>
                <a:gridCol w="822960">
                  <a:extLst>
                    <a:ext uri="{9D8B030D-6E8A-4147-A177-3AD203B41FA5}">
                      <a16:colId xmlns:a16="http://schemas.microsoft.com/office/drawing/2014/main" val="4232053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3922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a:t>
                      </a:r>
                      <a:r>
                        <a:rPr kumimoji="0" lang="en-US" sz="1000" b="0" i="0" u="none" strike="noStrike" kern="1200" cap="none" spc="0" normalizeH="0" baseline="0" noProof="0">
                          <a:ln>
                            <a:noFill/>
                          </a:ln>
                          <a:solidFill>
                            <a:prstClr val="black"/>
                          </a:solidFill>
                          <a:effectLst/>
                          <a:uLnTx/>
                          <a:uFillTx/>
                          <a:latin typeface="+mn-lt"/>
                          <a:ea typeface="+mn-ea"/>
                          <a:cs typeface="+mn-cs"/>
                        </a:rPr>
                        <a:t>https://t.co/cMYyIBia74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2768293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12:13:30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https://t.co/P3d3OXnalR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286678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11:57:27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بحمدلله توقيع اتفاقية تعاون إستراتيجي مع الهيئة العامة للغذاء والدواء يتضمن العمل على تطبيق وتفعيل برنامج (تيقظ) الذي يهدف إلى توعية الجمهور بأهمية سلامة الدواء من خلال نشر ثقافة الإبلاغ عن الأعراض الجانبية للأدوية والتي يتم مباشرتها في المركز الوطني للتيقظ والسلامة الدوائية. </a:t>
                      </a:r>
                      <a:r>
                        <a:rPr kumimoji="0" lang="en-US" sz="1000" b="0" i="0" u="none" strike="noStrike" kern="1200" cap="none" spc="0" normalizeH="0" baseline="0" noProof="0">
                          <a:ln>
                            <a:noFill/>
                          </a:ln>
                          <a:solidFill>
                            <a:prstClr val="black"/>
                          </a:solidFill>
                          <a:effectLst/>
                          <a:uLnTx/>
                          <a:uFillTx/>
                          <a:latin typeface="+mn-lt"/>
                          <a:ea typeface="+mn-ea"/>
                          <a:cs typeface="+mn-cs"/>
                        </a:rPr>
                        <a:t>https://t.co/Os2loqwZA2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extLst>
                  <a:ext uri="{0D108BD9-81ED-4DB2-BD59-A6C34878D82A}">
                    <a16:rowId xmlns:a16="http://schemas.microsoft.com/office/drawing/2014/main" val="180610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10:26:57 </a:t>
                      </a:r>
                      <a:r>
                        <a:rPr kumimoji="0" lang="en-US" sz="1000" b="0" i="0" u="none" strike="noStrike" kern="1200" cap="none" spc="0" normalizeH="0" baseline="0" noProof="0">
                          <a:ln>
                            <a:noFill/>
                          </a:ln>
                          <a:solidFill>
                            <a:prstClr val="black"/>
                          </a:solidFill>
                          <a:effectLst/>
                          <a:uLnTx/>
                          <a:uFillTx/>
                          <a:latin typeface="+mn-lt"/>
                          <a:ea typeface="+mn-ea"/>
                          <a:cs typeface="+mn-cs"/>
                        </a:rPr>
                        <a:t>
  RT @Saudi_FDA: #</a:t>
                      </a:r>
                      <a:r>
                        <a:rPr kumimoji="0" lang="ar-AE" sz="1000" b="0" i="0" u="none" strike="noStrike" kern="1200" cap="none" spc="0" normalizeH="0" baseline="0" noProof="0">
                          <a:ln>
                            <a:noFill/>
                          </a:ln>
                          <a:solidFill>
                            <a:prstClr val="black"/>
                          </a:solidFill>
                          <a:effectLst/>
                          <a:uLnTx/>
                          <a:uFillTx/>
                          <a:latin typeface="+mn-lt"/>
                          <a:ea typeface="+mn-ea"/>
                          <a:cs typeface="+mn-cs"/>
                        </a:rPr>
                        <a:t>الغذاء_والدواء توقع برنامجي تعاون مع شركة الدواء للخدمات الطبية
</a:t>
                      </a:r>
                      <a:r>
                        <a:rPr kumimoji="0" lang="en-US" sz="1000" b="0" i="0" u="none" strike="noStrike" kern="1200" cap="none" spc="0" normalizeH="0" baseline="0" noProof="0">
                          <a:ln>
                            <a:noFill/>
                          </a:ln>
                          <a:solidFill>
                            <a:prstClr val="black"/>
                          </a:solidFill>
                          <a:effectLst/>
                          <a:uLnTx/>
                          <a:uFillTx/>
                          <a:latin typeface="+mn-lt"/>
                          <a:ea typeface="+mn-ea"/>
                          <a:cs typeface="+mn-cs"/>
                        </a:rPr>
                        <a:t>https://t.co/yfu1SKkaSk https://t.co/MxKc5mEOuz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070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20:10:58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 </a:t>
                      </a:r>
                      <a:r>
                        <a:rPr kumimoji="0" lang="en-US" sz="1000" b="0" i="0" u="none" strike="noStrike" kern="1200" cap="none" spc="0" normalizeH="0" baseline="0" noProof="0">
                          <a:ln>
                            <a:noFill/>
                          </a:ln>
                          <a:solidFill>
                            <a:prstClr val="black"/>
                          </a:solidFill>
                          <a:effectLst/>
                          <a:uLnTx/>
                          <a:uFillTx/>
                          <a:latin typeface="+mn-lt"/>
                          <a:ea typeface="+mn-ea"/>
                          <a:cs typeface="+mn-cs"/>
                        </a:rPr>
                        <a:t>https://t.co/TPYce94m1x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extLst>
                  <a:ext uri="{0D108BD9-81ED-4DB2-BD59-A6C34878D82A}">
                    <a16:rowId xmlns:a16="http://schemas.microsoft.com/office/drawing/2014/main" val="295185183"/>
                  </a:ext>
                </a:extLst>
              </a:tr>
            </a:tbl>
          </a:graphicData>
        </a:graphic>
      </p:graphicFrame>
      <p:sp>
        <p:nvSpPr>
          <p:cNvPr id="4" name="Text Placeholder 3">
            <a:extLst>
              <a:ext uri="{FF2B5EF4-FFF2-40B4-BE49-F238E27FC236}">
                <a16:creationId xmlns:a16="http://schemas.microsoft.com/office/drawing/2014/main" id="{CEE42A43-0674-40F2-BFCD-E5548CE2BCD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729749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69A1C-EEB0-41FD-A695-EED3C453288D}"/>
              </a:ext>
            </a:extLst>
          </p:cNvPr>
          <p:cNvSpPr>
            <a:spLocks noGrp="1"/>
          </p:cNvSpPr>
          <p:nvPr>
            <p:ph type="title"/>
          </p:nvPr>
        </p:nvSpPr>
        <p:spPr/>
        <p:txBody>
          <a:bodyPr/>
          <a:lstStyle/>
          <a:p>
            <a:r>
              <a:rPr lang="en-US"/>
              <a:t>Twitter Own and Retweeted Tweets Table | AlDawaa - 2 of 5</a:t>
            </a:r>
          </a:p>
        </p:txBody>
      </p:sp>
      <p:graphicFrame>
        <p:nvGraphicFramePr>
          <p:cNvPr id="5" name="Table Placeholder 4">
            <a:extLst>
              <a:ext uri="{FF2B5EF4-FFF2-40B4-BE49-F238E27FC236}">
                <a16:creationId xmlns:a16="http://schemas.microsoft.com/office/drawing/2014/main" id="{CF8B5D67-DDDB-46AB-82F4-2DE6113D51F3}"/>
              </a:ext>
            </a:extLst>
          </p:cNvPr>
          <p:cNvGraphicFramePr>
            <a:graphicFrameLocks noGrp="1"/>
          </p:cNvGraphicFramePr>
          <p:nvPr>
            <p:ph type="tbl" sz="quarter" idx="13"/>
            <p:extLst>
              <p:ext uri="{D42A27DB-BD31-4B8C-83A1-F6EECF244321}">
                <p14:modId xmlns:p14="http://schemas.microsoft.com/office/powerpoint/2010/main" val="3502855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46579470"/>
                    </a:ext>
                  </a:extLst>
                </a:gridCol>
                <a:gridCol w="822960">
                  <a:extLst>
                    <a:ext uri="{9D8B030D-6E8A-4147-A177-3AD203B41FA5}">
                      <a16:colId xmlns:a16="http://schemas.microsoft.com/office/drawing/2014/main" val="4046530498"/>
                    </a:ext>
                  </a:extLst>
                </a:gridCol>
                <a:gridCol w="822960">
                  <a:extLst>
                    <a:ext uri="{9D8B030D-6E8A-4147-A177-3AD203B41FA5}">
                      <a16:colId xmlns:a16="http://schemas.microsoft.com/office/drawing/2014/main" val="41635914"/>
                    </a:ext>
                  </a:extLst>
                </a:gridCol>
                <a:gridCol w="822960">
                  <a:extLst>
                    <a:ext uri="{9D8B030D-6E8A-4147-A177-3AD203B41FA5}">
                      <a16:colId xmlns:a16="http://schemas.microsoft.com/office/drawing/2014/main" val="329044640"/>
                    </a:ext>
                  </a:extLst>
                </a:gridCol>
                <a:gridCol w="822960">
                  <a:extLst>
                    <a:ext uri="{9D8B030D-6E8A-4147-A177-3AD203B41FA5}">
                      <a16:colId xmlns:a16="http://schemas.microsoft.com/office/drawing/2014/main" val="191793487"/>
                    </a:ext>
                  </a:extLst>
                </a:gridCol>
                <a:gridCol w="822960">
                  <a:extLst>
                    <a:ext uri="{9D8B030D-6E8A-4147-A177-3AD203B41FA5}">
                      <a16:colId xmlns:a16="http://schemas.microsoft.com/office/drawing/2014/main" val="963566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3886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 https://t.co/B9JkiCVwwD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4030352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https://t.co/KnnUPY5Zf0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113907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19:30:05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https://t.co/b9ll89Vo30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398106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17:50:21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https://t.co/X2aRTtZNhA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1496515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17:49:55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https://t.co/VTLgwZvJQJ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943380851"/>
                  </a:ext>
                </a:extLst>
              </a:tr>
            </a:tbl>
          </a:graphicData>
        </a:graphic>
      </p:graphicFrame>
      <p:sp>
        <p:nvSpPr>
          <p:cNvPr id="4" name="Text Placeholder 3">
            <a:extLst>
              <a:ext uri="{FF2B5EF4-FFF2-40B4-BE49-F238E27FC236}">
                <a16:creationId xmlns:a16="http://schemas.microsoft.com/office/drawing/2014/main" id="{770124AE-FA94-48F5-9514-AD43438B3EA4}"/>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75420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78252-D8FD-4C77-88AF-9F0D1FF72F06}"/>
              </a:ext>
            </a:extLst>
          </p:cNvPr>
          <p:cNvSpPr>
            <a:spLocks noGrp="1"/>
          </p:cNvSpPr>
          <p:nvPr>
            <p:ph type="title"/>
          </p:nvPr>
        </p:nvSpPr>
        <p:spPr/>
        <p:txBody>
          <a:bodyPr/>
          <a:lstStyle/>
          <a:p>
            <a:r>
              <a:rPr lang="en-US"/>
              <a:t>Twitter Own and Retweeted Tweets Table | AlDawaa - 3 of 5</a:t>
            </a:r>
          </a:p>
        </p:txBody>
      </p:sp>
      <p:graphicFrame>
        <p:nvGraphicFramePr>
          <p:cNvPr id="5" name="Table Placeholder 4">
            <a:extLst>
              <a:ext uri="{FF2B5EF4-FFF2-40B4-BE49-F238E27FC236}">
                <a16:creationId xmlns:a16="http://schemas.microsoft.com/office/drawing/2014/main" id="{264EC39F-78BE-431B-9A0D-CEAC5AFF8DE3}"/>
              </a:ext>
            </a:extLst>
          </p:cNvPr>
          <p:cNvGraphicFramePr>
            <a:graphicFrameLocks noGrp="1"/>
          </p:cNvGraphicFramePr>
          <p:nvPr>
            <p:ph type="tbl" sz="quarter" idx="13"/>
            <p:extLst>
              <p:ext uri="{D42A27DB-BD31-4B8C-83A1-F6EECF244321}">
                <p14:modId xmlns:p14="http://schemas.microsoft.com/office/powerpoint/2010/main" val="396713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47203219"/>
                    </a:ext>
                  </a:extLst>
                </a:gridCol>
                <a:gridCol w="822960">
                  <a:extLst>
                    <a:ext uri="{9D8B030D-6E8A-4147-A177-3AD203B41FA5}">
                      <a16:colId xmlns:a16="http://schemas.microsoft.com/office/drawing/2014/main" val="2510782717"/>
                    </a:ext>
                  </a:extLst>
                </a:gridCol>
                <a:gridCol w="822960">
                  <a:extLst>
                    <a:ext uri="{9D8B030D-6E8A-4147-A177-3AD203B41FA5}">
                      <a16:colId xmlns:a16="http://schemas.microsoft.com/office/drawing/2014/main" val="1714336348"/>
                    </a:ext>
                  </a:extLst>
                </a:gridCol>
                <a:gridCol w="822960">
                  <a:extLst>
                    <a:ext uri="{9D8B030D-6E8A-4147-A177-3AD203B41FA5}">
                      <a16:colId xmlns:a16="http://schemas.microsoft.com/office/drawing/2014/main" val="1849875517"/>
                    </a:ext>
                  </a:extLst>
                </a:gridCol>
                <a:gridCol w="822960">
                  <a:extLst>
                    <a:ext uri="{9D8B030D-6E8A-4147-A177-3AD203B41FA5}">
                      <a16:colId xmlns:a16="http://schemas.microsoft.com/office/drawing/2014/main" val="4096517400"/>
                    </a:ext>
                  </a:extLst>
                </a:gridCol>
                <a:gridCol w="822960">
                  <a:extLst>
                    <a:ext uri="{9D8B030D-6E8A-4147-A177-3AD203B41FA5}">
                      <a16:colId xmlns:a16="http://schemas.microsoft.com/office/drawing/2014/main" val="2260364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1968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https://t.co/WGGn8wqMz8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247950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https://t.co/EgqDtaHvtk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261600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12:52:18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 </a:t>
                      </a:r>
                      <a:r>
                        <a:rPr kumimoji="0" lang="en-US" sz="1000" b="0" i="0" u="none" strike="noStrike" kern="1200" cap="none" spc="0" normalizeH="0" baseline="0" noProof="0">
                          <a:ln>
                            <a:noFill/>
                          </a:ln>
                          <a:solidFill>
                            <a:prstClr val="black"/>
                          </a:solidFill>
                          <a:effectLst/>
                          <a:uLnTx/>
                          <a:uFillTx/>
                          <a:latin typeface="+mn-lt"/>
                          <a:ea typeface="+mn-ea"/>
                          <a:cs typeface="+mn-cs"/>
                        </a:rPr>
                        <a:t>https://t.co/vKEg6mLcW1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3573160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11:00:17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 </a:t>
                      </a:r>
                      <a:r>
                        <a:rPr kumimoji="0" lang="en-US" sz="1000" b="0" i="0" u="none" strike="noStrike" kern="1200" cap="none" spc="0" normalizeH="0" baseline="0" noProof="0">
                          <a:ln>
                            <a:noFill/>
                          </a:ln>
                          <a:solidFill>
                            <a:prstClr val="black"/>
                          </a:solidFill>
                          <a:effectLst/>
                          <a:uLnTx/>
                          <a:uFillTx/>
                          <a:latin typeface="+mn-lt"/>
                          <a:ea typeface="+mn-ea"/>
                          <a:cs typeface="+mn-cs"/>
                        </a:rPr>
                        <a:t>https://t.co/3EDO0aREgA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47740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08:49:22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https://t.co/TIsLmFsUm4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4260442408"/>
                  </a:ext>
                </a:extLst>
              </a:tr>
            </a:tbl>
          </a:graphicData>
        </a:graphic>
      </p:graphicFrame>
      <p:sp>
        <p:nvSpPr>
          <p:cNvPr id="4" name="Text Placeholder 3">
            <a:extLst>
              <a:ext uri="{FF2B5EF4-FFF2-40B4-BE49-F238E27FC236}">
                <a16:creationId xmlns:a16="http://schemas.microsoft.com/office/drawing/2014/main" id="{2CAC0C12-9AD8-4E28-883B-881C17DEED8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4219219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DCE0A-C818-42F8-B688-175C093D8F3D}"/>
              </a:ext>
            </a:extLst>
          </p:cNvPr>
          <p:cNvSpPr>
            <a:spLocks noGrp="1"/>
          </p:cNvSpPr>
          <p:nvPr>
            <p:ph type="title"/>
          </p:nvPr>
        </p:nvSpPr>
        <p:spPr/>
        <p:txBody>
          <a:bodyPr/>
          <a:lstStyle/>
          <a:p>
            <a:r>
              <a:rPr lang="en-US"/>
              <a:t>Twitter Own and Retweeted Tweets Table | AlDawaa - 4 of 5</a:t>
            </a:r>
          </a:p>
        </p:txBody>
      </p:sp>
      <p:graphicFrame>
        <p:nvGraphicFramePr>
          <p:cNvPr id="5" name="Table Placeholder 4">
            <a:extLst>
              <a:ext uri="{FF2B5EF4-FFF2-40B4-BE49-F238E27FC236}">
                <a16:creationId xmlns:a16="http://schemas.microsoft.com/office/drawing/2014/main" id="{0714EC4A-7D15-4D02-AECD-36503016A166}"/>
              </a:ext>
            </a:extLst>
          </p:cNvPr>
          <p:cNvGraphicFramePr>
            <a:graphicFrameLocks noGrp="1"/>
          </p:cNvGraphicFramePr>
          <p:nvPr>
            <p:ph type="tbl" sz="quarter" idx="13"/>
            <p:extLst>
              <p:ext uri="{D42A27DB-BD31-4B8C-83A1-F6EECF244321}">
                <p14:modId xmlns:p14="http://schemas.microsoft.com/office/powerpoint/2010/main" val="1128360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62027284"/>
                    </a:ext>
                  </a:extLst>
                </a:gridCol>
                <a:gridCol w="822960">
                  <a:extLst>
                    <a:ext uri="{9D8B030D-6E8A-4147-A177-3AD203B41FA5}">
                      <a16:colId xmlns:a16="http://schemas.microsoft.com/office/drawing/2014/main" val="2662064978"/>
                    </a:ext>
                  </a:extLst>
                </a:gridCol>
                <a:gridCol w="822960">
                  <a:extLst>
                    <a:ext uri="{9D8B030D-6E8A-4147-A177-3AD203B41FA5}">
                      <a16:colId xmlns:a16="http://schemas.microsoft.com/office/drawing/2014/main" val="745275050"/>
                    </a:ext>
                  </a:extLst>
                </a:gridCol>
                <a:gridCol w="822960">
                  <a:extLst>
                    <a:ext uri="{9D8B030D-6E8A-4147-A177-3AD203B41FA5}">
                      <a16:colId xmlns:a16="http://schemas.microsoft.com/office/drawing/2014/main" val="79105908"/>
                    </a:ext>
                  </a:extLst>
                </a:gridCol>
                <a:gridCol w="822960">
                  <a:extLst>
                    <a:ext uri="{9D8B030D-6E8A-4147-A177-3AD203B41FA5}">
                      <a16:colId xmlns:a16="http://schemas.microsoft.com/office/drawing/2014/main" val="189743183"/>
                    </a:ext>
                  </a:extLst>
                </a:gridCol>
                <a:gridCol w="822960">
                  <a:extLst>
                    <a:ext uri="{9D8B030D-6E8A-4147-A177-3AD203B41FA5}">
                      <a16:colId xmlns:a16="http://schemas.microsoft.com/office/drawing/2014/main" val="1548642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3694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18:46:20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https://t.co/l5v5Pwv3Gl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175878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17:00:43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https://t.co/RocG3OGKh8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198067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19:30:14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https://t.co/4YPqT4nNM6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161469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17:30:17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https://t.co/3lxCY2QGTs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2584431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17:30:17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https://t.co/Pnmb1PHC8y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35750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17:25:04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https://t.co/JLhRbDKlLA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2676974748"/>
                  </a:ext>
                </a:extLst>
              </a:tr>
            </a:tbl>
          </a:graphicData>
        </a:graphic>
      </p:graphicFrame>
      <p:sp>
        <p:nvSpPr>
          <p:cNvPr id="4" name="Text Placeholder 3">
            <a:extLst>
              <a:ext uri="{FF2B5EF4-FFF2-40B4-BE49-F238E27FC236}">
                <a16:creationId xmlns:a16="http://schemas.microsoft.com/office/drawing/2014/main" id="{4A5526E0-E786-44CC-9A25-D0BC340D430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150644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A8A96-C1B5-45AC-BCB5-D2E01808FA3E}"/>
              </a:ext>
            </a:extLst>
          </p:cNvPr>
          <p:cNvSpPr>
            <a:spLocks noGrp="1"/>
          </p:cNvSpPr>
          <p:nvPr>
            <p:ph type="title"/>
          </p:nvPr>
        </p:nvSpPr>
        <p:spPr/>
        <p:txBody>
          <a:bodyPr/>
          <a:lstStyle/>
          <a:p>
            <a:r>
              <a:rPr lang="en-US"/>
              <a:t>Twitter Own and Retweeted Tweets Table | AlDawaa - 5 of 5</a:t>
            </a:r>
          </a:p>
        </p:txBody>
      </p:sp>
      <p:graphicFrame>
        <p:nvGraphicFramePr>
          <p:cNvPr id="5" name="Table Placeholder 4">
            <a:extLst>
              <a:ext uri="{FF2B5EF4-FFF2-40B4-BE49-F238E27FC236}">
                <a16:creationId xmlns:a16="http://schemas.microsoft.com/office/drawing/2014/main" id="{9E9A9D7F-0819-4AEA-AB27-930023048D0F}"/>
              </a:ext>
            </a:extLst>
          </p:cNvPr>
          <p:cNvGraphicFramePr>
            <a:graphicFrameLocks noGrp="1"/>
          </p:cNvGraphicFramePr>
          <p:nvPr>
            <p:ph type="tbl" sz="quarter" idx="13"/>
            <p:extLst>
              <p:ext uri="{D42A27DB-BD31-4B8C-83A1-F6EECF244321}">
                <p14:modId xmlns:p14="http://schemas.microsoft.com/office/powerpoint/2010/main" val="4117239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5818225"/>
                    </a:ext>
                  </a:extLst>
                </a:gridCol>
                <a:gridCol w="822960">
                  <a:extLst>
                    <a:ext uri="{9D8B030D-6E8A-4147-A177-3AD203B41FA5}">
                      <a16:colId xmlns:a16="http://schemas.microsoft.com/office/drawing/2014/main" val="294432274"/>
                    </a:ext>
                  </a:extLst>
                </a:gridCol>
                <a:gridCol w="822960">
                  <a:extLst>
                    <a:ext uri="{9D8B030D-6E8A-4147-A177-3AD203B41FA5}">
                      <a16:colId xmlns:a16="http://schemas.microsoft.com/office/drawing/2014/main" val="113788325"/>
                    </a:ext>
                  </a:extLst>
                </a:gridCol>
                <a:gridCol w="822960">
                  <a:extLst>
                    <a:ext uri="{9D8B030D-6E8A-4147-A177-3AD203B41FA5}">
                      <a16:colId xmlns:a16="http://schemas.microsoft.com/office/drawing/2014/main" val="3854375037"/>
                    </a:ext>
                  </a:extLst>
                </a:gridCol>
                <a:gridCol w="822960">
                  <a:extLst>
                    <a:ext uri="{9D8B030D-6E8A-4147-A177-3AD203B41FA5}">
                      <a16:colId xmlns:a16="http://schemas.microsoft.com/office/drawing/2014/main" val="3228742681"/>
                    </a:ext>
                  </a:extLst>
                </a:gridCol>
                <a:gridCol w="822960">
                  <a:extLst>
                    <a:ext uri="{9D8B030D-6E8A-4147-A177-3AD203B41FA5}">
                      <a16:colId xmlns:a16="http://schemas.microsoft.com/office/drawing/2014/main" val="949102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90854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 </a:t>
                      </a:r>
                      <a:r>
                        <a:rPr kumimoji="0" lang="en-US" sz="1000" b="0" i="0" u="none" strike="noStrike" kern="1200" cap="none" spc="0" normalizeH="0" baseline="0" noProof="0">
                          <a:ln>
                            <a:noFill/>
                          </a:ln>
                          <a:solidFill>
                            <a:prstClr val="black"/>
                          </a:solidFill>
                          <a:effectLst/>
                          <a:uLnTx/>
                          <a:uFillTx/>
                          <a:latin typeface="+mn-lt"/>
                          <a:ea typeface="+mn-ea"/>
                          <a:cs typeface="+mn-cs"/>
                        </a:rPr>
                        <a:t>https://t.co/0nDIMgTmTD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extLst>
                  <a:ext uri="{0D108BD9-81ED-4DB2-BD59-A6C34878D82A}">
                    <a16:rowId xmlns:a16="http://schemas.microsoft.com/office/drawing/2014/main" val="2943175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- 2018-05-24 10:00:23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 </a:t>
                      </a:r>
                      <a:r>
                        <a:rPr kumimoji="0" lang="en-US" sz="1000" b="0" i="0" u="none" strike="noStrike" kern="1200" cap="none" spc="0" normalizeH="0" baseline="0" noProof="0">
                          <a:ln>
                            <a:noFill/>
                          </a:ln>
                          <a:solidFill>
                            <a:prstClr val="black"/>
                          </a:solidFill>
                          <a:effectLst/>
                          <a:uLnTx/>
                          <a:uFillTx/>
                          <a:latin typeface="+mn-lt"/>
                          <a:ea typeface="+mn-ea"/>
                          <a:cs typeface="+mn-cs"/>
                        </a:rPr>
                        <a:t>https://t.co/7pFfHFxQjF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1387755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- 2018-05-23 20:19:24 </a:t>
                      </a:r>
                      <a:r>
                        <a:rPr kumimoji="0" lang="en-US" sz="1000" b="0" i="0" u="none" strike="noStrike" kern="1200" cap="none" spc="0" normalizeH="0" baseline="0" noProof="0">
                          <a:ln>
                            <a:noFill/>
                          </a:ln>
                          <a:solidFill>
                            <a:prstClr val="black"/>
                          </a:solidFill>
                          <a:effectLst/>
                          <a:uLnTx/>
                          <a:uFillTx/>
                          <a:latin typeface="+mn-lt"/>
                          <a:ea typeface="+mn-ea"/>
                          <a:cs typeface="+mn-cs"/>
                        </a:rPr>
                        <a:t>
  RT @sharikhc: </a:t>
                      </a:r>
                      <a:r>
                        <a:rPr kumimoji="0" lang="ar-AE" sz="1000" b="0" i="0" u="none" strike="noStrike" kern="1200" cap="none" spc="0" normalizeH="0" baseline="0" noProof="0">
                          <a:ln>
                            <a:noFill/>
                          </a:ln>
                          <a:solidFill>
                            <a:prstClr val="black"/>
                          </a:solidFill>
                          <a:effectLst/>
                          <a:uLnTx/>
                          <a:uFillTx/>
                          <a:latin typeface="+mn-lt"/>
                          <a:ea typeface="+mn-ea"/>
                          <a:cs typeface="+mn-cs"/>
                        </a:rPr>
                        <a:t>أقامت مبادرة شارك بالتعاون مع صيدليات الدواء في أربع فروع بالرياض</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فعالية  </a:t>
                      </a:r>
                      <a:r>
                        <a:rPr kumimoji="0" lang="en-US" sz="1000" b="0" i="0" u="none" strike="noStrike" kern="1200" cap="none" spc="0" normalizeH="0" baseline="0" noProof="0">
                          <a:ln>
                            <a:noFill/>
                          </a:ln>
                          <a:solidFill>
                            <a:prstClr val="black"/>
                          </a:solidFill>
                          <a:effectLst/>
                          <a:uLnTx/>
                          <a:uFillTx/>
                          <a:latin typeface="+mn-lt"/>
                          <a:ea typeface="+mn-ea"/>
                          <a:cs typeface="+mn-cs"/>
                        </a:rPr>
                        <a:t>Heart Age and Stroke possibility research 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351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https://t.co/2ghZx2TJMr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extLst>
                  <a:ext uri="{0D108BD9-81ED-4DB2-BD59-A6C34878D82A}">
                    <a16:rowId xmlns:a16="http://schemas.microsoft.com/office/drawing/2014/main" val="2290126342"/>
                  </a:ext>
                </a:extLst>
              </a:tr>
            </a:tbl>
          </a:graphicData>
        </a:graphic>
      </p:graphicFrame>
      <p:sp>
        <p:nvSpPr>
          <p:cNvPr id="4" name="Text Placeholder 3">
            <a:extLst>
              <a:ext uri="{FF2B5EF4-FFF2-40B4-BE49-F238E27FC236}">
                <a16:creationId xmlns:a16="http://schemas.microsoft.com/office/drawing/2014/main" id="{C7039B5F-AA86-4AAD-B78B-48B7122B118A}"/>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194183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44A52-9DAF-4B79-AB4D-517EAD63EF32}"/>
              </a:ext>
            </a:extLst>
          </p:cNvPr>
          <p:cNvSpPr>
            <a:spLocks noGrp="1"/>
          </p:cNvSpPr>
          <p:nvPr>
            <p:ph type="title"/>
          </p:nvPr>
        </p:nvSpPr>
        <p:spPr/>
        <p:txBody>
          <a:bodyPr/>
          <a:lstStyle/>
          <a:p>
            <a:r>
              <a:rPr lang="en-US"/>
              <a:t>Twitter Interaction Rate | AlDawaa</a:t>
            </a:r>
          </a:p>
        </p:txBody>
      </p:sp>
      <p:graphicFrame>
        <p:nvGraphicFramePr>
          <p:cNvPr id="6" name="Chart Placeholder 5">
            <a:extLst>
              <a:ext uri="{FF2B5EF4-FFF2-40B4-BE49-F238E27FC236}">
                <a16:creationId xmlns:a16="http://schemas.microsoft.com/office/drawing/2014/main" id="{0A6F66A9-56B4-43F0-B8F4-0E4DB5DB03D0}"/>
              </a:ext>
            </a:extLst>
          </p:cNvPr>
          <p:cNvGraphicFramePr>
            <a:graphicFrameLocks noGrp="1"/>
          </p:cNvGraphicFramePr>
          <p:nvPr>
            <p:ph type="chart" sz="quarter" idx="13"/>
            <p:extLst>
              <p:ext uri="{D42A27DB-BD31-4B8C-83A1-F6EECF244321}">
                <p14:modId xmlns:p14="http://schemas.microsoft.com/office/powerpoint/2010/main" val="709472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24C20B-4703-4A9E-8F4A-05787B25A836}"/>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D6429C07-848B-4FAF-ABC7-DD343BFEF3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7927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24E83-EFE2-468E-A328-8DB00214AD14}"/>
              </a:ext>
            </a:extLst>
          </p:cNvPr>
          <p:cNvSpPr>
            <a:spLocks noGrp="1"/>
          </p:cNvSpPr>
          <p:nvPr>
            <p:ph type="title"/>
          </p:nvPr>
        </p:nvSpPr>
        <p:spPr/>
        <p:txBody>
          <a:bodyPr/>
          <a:lstStyle/>
          <a:p>
            <a:r>
              <a:rPr lang="en-US"/>
              <a:t>Twitter Followers Change | AlDawaa</a:t>
            </a:r>
          </a:p>
        </p:txBody>
      </p:sp>
      <p:graphicFrame>
        <p:nvGraphicFramePr>
          <p:cNvPr id="6" name="Chart Placeholder 5">
            <a:extLst>
              <a:ext uri="{FF2B5EF4-FFF2-40B4-BE49-F238E27FC236}">
                <a16:creationId xmlns:a16="http://schemas.microsoft.com/office/drawing/2014/main" id="{E52B34C9-2BB2-4B3B-87DD-D01D0054B27B}"/>
              </a:ext>
            </a:extLst>
          </p:cNvPr>
          <p:cNvGraphicFramePr>
            <a:graphicFrameLocks noGrp="1"/>
          </p:cNvGraphicFramePr>
          <p:nvPr>
            <p:ph type="chart" sz="quarter" idx="13"/>
            <p:extLst>
              <p:ext uri="{D42A27DB-BD31-4B8C-83A1-F6EECF244321}">
                <p14:modId xmlns:p14="http://schemas.microsoft.com/office/powerpoint/2010/main" val="1353682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AD7E8C-A699-44CC-8B77-EB26F49116DB}"/>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BF4A0156-0F83-465B-BCA3-741D47EE4A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8326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10A17-6DEF-4BEA-9CE9-6ABB4A1BA913}"/>
              </a:ext>
            </a:extLst>
          </p:cNvPr>
          <p:cNvSpPr>
            <a:spLocks noGrp="1"/>
          </p:cNvSpPr>
          <p:nvPr>
            <p:ph type="title"/>
          </p:nvPr>
        </p:nvSpPr>
        <p:spPr/>
        <p:txBody>
          <a:bodyPr/>
          <a:lstStyle/>
          <a:p>
            <a:r>
              <a:rPr lang="en-US"/>
              <a:t>Twitter Own Tweets | AlDawaa</a:t>
            </a:r>
          </a:p>
        </p:txBody>
      </p:sp>
      <p:graphicFrame>
        <p:nvGraphicFramePr>
          <p:cNvPr id="6" name="Chart Placeholder 5">
            <a:extLst>
              <a:ext uri="{FF2B5EF4-FFF2-40B4-BE49-F238E27FC236}">
                <a16:creationId xmlns:a16="http://schemas.microsoft.com/office/drawing/2014/main" id="{DFA757AB-BCD5-475F-A925-26E9A59A8332}"/>
              </a:ext>
            </a:extLst>
          </p:cNvPr>
          <p:cNvGraphicFramePr>
            <a:graphicFrameLocks noGrp="1"/>
          </p:cNvGraphicFramePr>
          <p:nvPr>
            <p:ph type="chart" sz="quarter" idx="13"/>
            <p:extLst>
              <p:ext uri="{D42A27DB-BD31-4B8C-83A1-F6EECF244321}">
                <p14:modId xmlns:p14="http://schemas.microsoft.com/office/powerpoint/2010/main" val="2606493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CEDFAC-F9A0-4DD8-BD33-D263F55F7342}"/>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19F6959C-CDF8-4F18-B47D-9243492ADD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4059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76A53-C65B-4A47-8A6D-CDF2AC37FB54}"/>
              </a:ext>
            </a:extLst>
          </p:cNvPr>
          <p:cNvSpPr>
            <a:spLocks noGrp="1"/>
          </p:cNvSpPr>
          <p:nvPr>
            <p:ph type="title"/>
          </p:nvPr>
        </p:nvSpPr>
        <p:spPr/>
        <p:txBody>
          <a:bodyPr/>
          <a:lstStyle/>
          <a:p>
            <a:r>
              <a:rPr lang="en-US"/>
              <a:t>Twitter Interactions Distribution | AlDawaa</a:t>
            </a:r>
          </a:p>
        </p:txBody>
      </p:sp>
      <p:graphicFrame>
        <p:nvGraphicFramePr>
          <p:cNvPr id="6" name="Chart Placeholder 5">
            <a:extLst>
              <a:ext uri="{FF2B5EF4-FFF2-40B4-BE49-F238E27FC236}">
                <a16:creationId xmlns:a16="http://schemas.microsoft.com/office/drawing/2014/main" id="{24CB59A9-E21F-4793-BC20-73DB8CB6D616}"/>
              </a:ext>
            </a:extLst>
          </p:cNvPr>
          <p:cNvGraphicFramePr>
            <a:graphicFrameLocks noGrp="1"/>
          </p:cNvGraphicFramePr>
          <p:nvPr>
            <p:ph type="chart" sz="quarter" idx="13"/>
            <p:extLst>
              <p:ext uri="{D42A27DB-BD31-4B8C-83A1-F6EECF244321}">
                <p14:modId xmlns:p14="http://schemas.microsoft.com/office/powerpoint/2010/main" val="4007218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877B14-F7F9-4680-A2B0-76EF5F0B9516}"/>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EBD3C55B-1276-4E74-8CB0-59E935F66A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5186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1AE32-8900-4615-B57F-4744738D370D}"/>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9913D297-3C53-41A8-998A-240EB259D179}"/>
              </a:ext>
            </a:extLst>
          </p:cNvPr>
          <p:cNvGraphicFramePr>
            <a:graphicFrameLocks noGrp="1"/>
          </p:cNvGraphicFramePr>
          <p:nvPr>
            <p:ph type="chart" sz="quarter" idx="13"/>
            <p:extLst>
              <p:ext uri="{D42A27DB-BD31-4B8C-83A1-F6EECF244321}">
                <p14:modId xmlns:p14="http://schemas.microsoft.com/office/powerpoint/2010/main" val="3669351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881C97-3DAF-40AC-B6D6-38C7B6F44557}"/>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5A672B28-DA78-42F2-B628-5516694BCB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6093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BC0A4-7575-4902-AEB5-B2D582EC661D}"/>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99D51C1E-9CBE-4944-860B-2A8650F5D0DA}"/>
              </a:ext>
            </a:extLst>
          </p:cNvPr>
          <p:cNvGraphicFramePr>
            <a:graphicFrameLocks noGrp="1"/>
          </p:cNvGraphicFramePr>
          <p:nvPr>
            <p:ph type="chart" sz="quarter" idx="13"/>
            <p:extLst>
              <p:ext uri="{D42A27DB-BD31-4B8C-83A1-F6EECF244321}">
                <p14:modId xmlns:p14="http://schemas.microsoft.com/office/powerpoint/2010/main" val="3799158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AAC743-1C6B-46E6-BAEB-84EF8FA29E1A}"/>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F7823EB8-FF8A-43D2-A288-F25BE77821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5154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23838-1F1E-4C8C-87B7-059481072AA8}"/>
              </a:ext>
            </a:extLst>
          </p:cNvPr>
          <p:cNvSpPr>
            <a:spLocks noGrp="1"/>
          </p:cNvSpPr>
          <p:nvPr>
            <p:ph type="title"/>
          </p:nvPr>
        </p:nvSpPr>
        <p:spPr/>
        <p:txBody>
          <a:bodyPr/>
          <a:lstStyle/>
          <a:p>
            <a:r>
              <a:rPr lang="en-US"/>
              <a:t>Twitter Retweets | AlDawaa</a:t>
            </a:r>
          </a:p>
        </p:txBody>
      </p:sp>
      <p:graphicFrame>
        <p:nvGraphicFramePr>
          <p:cNvPr id="6" name="Chart Placeholder 5">
            <a:extLst>
              <a:ext uri="{FF2B5EF4-FFF2-40B4-BE49-F238E27FC236}">
                <a16:creationId xmlns:a16="http://schemas.microsoft.com/office/drawing/2014/main" id="{E37FA3A8-3DF3-4436-9C4D-6256430B8D78}"/>
              </a:ext>
            </a:extLst>
          </p:cNvPr>
          <p:cNvGraphicFramePr>
            <a:graphicFrameLocks noGrp="1"/>
          </p:cNvGraphicFramePr>
          <p:nvPr>
            <p:ph type="chart" sz="quarter" idx="13"/>
            <p:extLst>
              <p:ext uri="{D42A27DB-BD31-4B8C-83A1-F6EECF244321}">
                <p14:modId xmlns:p14="http://schemas.microsoft.com/office/powerpoint/2010/main" val="3970849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ADC317-F444-4D8D-90B7-5CDD963AB2DA}"/>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271E3FF7-D73A-49AC-86FC-36E3BE6F55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8255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94FF5-1846-48DE-8017-4A0D1A4B2B10}"/>
              </a:ext>
            </a:extLst>
          </p:cNvPr>
          <p:cNvSpPr>
            <a:spLocks noGrp="1"/>
          </p:cNvSpPr>
          <p:nvPr>
            <p:ph type="title"/>
          </p:nvPr>
        </p:nvSpPr>
        <p:spPr/>
        <p:txBody>
          <a:bodyPr/>
          <a:lstStyle/>
          <a:p>
            <a:r>
              <a:rPr lang="en-US"/>
              <a:t>Twitter Interaction Rate By Hour | AlDawaa</a:t>
            </a:r>
          </a:p>
        </p:txBody>
      </p:sp>
      <p:graphicFrame>
        <p:nvGraphicFramePr>
          <p:cNvPr id="6" name="Chart Placeholder 5">
            <a:extLst>
              <a:ext uri="{FF2B5EF4-FFF2-40B4-BE49-F238E27FC236}">
                <a16:creationId xmlns:a16="http://schemas.microsoft.com/office/drawing/2014/main" id="{3C32E091-3327-427A-B0EE-34C3F9573852}"/>
              </a:ext>
            </a:extLst>
          </p:cNvPr>
          <p:cNvGraphicFramePr>
            <a:graphicFrameLocks noGrp="1"/>
          </p:cNvGraphicFramePr>
          <p:nvPr>
            <p:ph type="chart" sz="quarter" idx="13"/>
            <p:extLst>
              <p:ext uri="{D42A27DB-BD31-4B8C-83A1-F6EECF244321}">
                <p14:modId xmlns:p14="http://schemas.microsoft.com/office/powerpoint/2010/main" val="2149736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DDEFFF-1F55-41BB-A7B9-259DDEFFDA81}"/>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CD0B70BC-30E5-4989-9B2F-1BE3C9B359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2544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86042-B044-4545-8753-4DBBDB5A2E30}"/>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E62160A5-69AF-4055-978B-CA0D3CD35CD4}"/>
              </a:ext>
            </a:extLst>
          </p:cNvPr>
          <p:cNvGraphicFramePr>
            <a:graphicFrameLocks noGrp="1"/>
          </p:cNvGraphicFramePr>
          <p:nvPr>
            <p:ph type="chart" sz="quarter" idx="13"/>
            <p:extLst>
              <p:ext uri="{D42A27DB-BD31-4B8C-83A1-F6EECF244321}">
                <p14:modId xmlns:p14="http://schemas.microsoft.com/office/powerpoint/2010/main" val="345475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C0DE53-C5B8-429A-A4E8-6BFF162A81F3}"/>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36969ADC-E680-4BD8-A4C8-58306E5799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3421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A999F-C833-4876-A86F-FAE858D600A7}"/>
              </a:ext>
            </a:extLst>
          </p:cNvPr>
          <p:cNvSpPr>
            <a:spLocks noGrp="1"/>
          </p:cNvSpPr>
          <p:nvPr>
            <p:ph type="title"/>
          </p:nvPr>
        </p:nvSpPr>
        <p:spPr/>
        <p:txBody>
          <a:bodyPr/>
          <a:lstStyle/>
          <a:p>
            <a:r>
              <a:rPr lang="en-US"/>
              <a:t>Facebook Own Posts | AlDawaa</a:t>
            </a:r>
          </a:p>
        </p:txBody>
      </p:sp>
      <p:graphicFrame>
        <p:nvGraphicFramePr>
          <p:cNvPr id="6" name="Chart Placeholder 5">
            <a:extLst>
              <a:ext uri="{FF2B5EF4-FFF2-40B4-BE49-F238E27FC236}">
                <a16:creationId xmlns:a16="http://schemas.microsoft.com/office/drawing/2014/main" id="{40504243-0D9D-46BD-9007-71051570A359}"/>
              </a:ext>
            </a:extLst>
          </p:cNvPr>
          <p:cNvGraphicFramePr>
            <a:graphicFrameLocks noGrp="1"/>
          </p:cNvGraphicFramePr>
          <p:nvPr>
            <p:ph type="chart" sz="quarter" idx="13"/>
            <p:extLst>
              <p:ext uri="{D42A27DB-BD31-4B8C-83A1-F6EECF244321}">
                <p14:modId xmlns:p14="http://schemas.microsoft.com/office/powerpoint/2010/main" val="3944993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0621EF-38C1-4630-AC42-FC4D82185A0C}"/>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6D152F1F-17AB-44B8-AE3A-9F4AB37FE1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4049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AF6E3-17CC-41C2-BA6C-9A58E124D132}"/>
              </a:ext>
            </a:extLst>
          </p:cNvPr>
          <p:cNvSpPr>
            <a:spLocks noGrp="1"/>
          </p:cNvSpPr>
          <p:nvPr>
            <p:ph type="title"/>
          </p:nvPr>
        </p:nvSpPr>
        <p:spPr/>
        <p:txBody>
          <a:bodyPr/>
          <a:lstStyle/>
          <a:p>
            <a:r>
              <a:rPr lang="en-US"/>
              <a:t>Facebook Interaction Rate | AlDawaa</a:t>
            </a:r>
          </a:p>
        </p:txBody>
      </p:sp>
      <p:graphicFrame>
        <p:nvGraphicFramePr>
          <p:cNvPr id="6" name="Chart Placeholder 5">
            <a:extLst>
              <a:ext uri="{FF2B5EF4-FFF2-40B4-BE49-F238E27FC236}">
                <a16:creationId xmlns:a16="http://schemas.microsoft.com/office/drawing/2014/main" id="{A519ED7F-F105-4485-8C8E-D3859C841FBD}"/>
              </a:ext>
            </a:extLst>
          </p:cNvPr>
          <p:cNvGraphicFramePr>
            <a:graphicFrameLocks noGrp="1"/>
          </p:cNvGraphicFramePr>
          <p:nvPr>
            <p:ph type="chart" sz="quarter" idx="13"/>
            <p:extLst>
              <p:ext uri="{D42A27DB-BD31-4B8C-83A1-F6EECF244321}">
                <p14:modId xmlns:p14="http://schemas.microsoft.com/office/powerpoint/2010/main" val="1635090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64E5F0-7438-42F8-83C1-3994F1B00A1F}"/>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5DF9A47B-84E2-48C4-8348-FBD3B97E6B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9044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CE5EE-8E31-408D-9B7C-CA344DA70714}"/>
              </a:ext>
            </a:extLst>
          </p:cNvPr>
          <p:cNvSpPr>
            <a:spLocks noGrp="1"/>
          </p:cNvSpPr>
          <p:nvPr>
            <p:ph type="title"/>
          </p:nvPr>
        </p:nvSpPr>
        <p:spPr/>
        <p:txBody>
          <a:bodyPr/>
          <a:lstStyle/>
          <a:p>
            <a:r>
              <a:rPr lang="en-US"/>
              <a:t>Facebook Own Posts Table | AlDawaa - 1 of 11</a:t>
            </a:r>
          </a:p>
        </p:txBody>
      </p:sp>
      <p:graphicFrame>
        <p:nvGraphicFramePr>
          <p:cNvPr id="5" name="Table Placeholder 4">
            <a:extLst>
              <a:ext uri="{FF2B5EF4-FFF2-40B4-BE49-F238E27FC236}">
                <a16:creationId xmlns:a16="http://schemas.microsoft.com/office/drawing/2014/main" id="{FB40A532-6CA7-4610-83ED-3C41FE801DE0}"/>
              </a:ext>
            </a:extLst>
          </p:cNvPr>
          <p:cNvGraphicFramePr>
            <a:graphicFrameLocks noGrp="1"/>
          </p:cNvGraphicFramePr>
          <p:nvPr>
            <p:ph type="tbl" sz="quarter" idx="13"/>
            <p:extLst>
              <p:ext uri="{D42A27DB-BD31-4B8C-83A1-F6EECF244321}">
                <p14:modId xmlns:p14="http://schemas.microsoft.com/office/powerpoint/2010/main" val="129960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05153121"/>
                    </a:ext>
                  </a:extLst>
                </a:gridCol>
                <a:gridCol w="370332">
                  <a:extLst>
                    <a:ext uri="{9D8B030D-6E8A-4147-A177-3AD203B41FA5}">
                      <a16:colId xmlns:a16="http://schemas.microsoft.com/office/drawing/2014/main" val="3108972717"/>
                    </a:ext>
                  </a:extLst>
                </a:gridCol>
                <a:gridCol w="370332">
                  <a:extLst>
                    <a:ext uri="{9D8B030D-6E8A-4147-A177-3AD203B41FA5}">
                      <a16:colId xmlns:a16="http://schemas.microsoft.com/office/drawing/2014/main" val="1210565511"/>
                    </a:ext>
                  </a:extLst>
                </a:gridCol>
                <a:gridCol w="370332">
                  <a:extLst>
                    <a:ext uri="{9D8B030D-6E8A-4147-A177-3AD203B41FA5}">
                      <a16:colId xmlns:a16="http://schemas.microsoft.com/office/drawing/2014/main" val="2073170659"/>
                    </a:ext>
                  </a:extLst>
                </a:gridCol>
                <a:gridCol w="329184">
                  <a:extLst>
                    <a:ext uri="{9D8B030D-6E8A-4147-A177-3AD203B41FA5}">
                      <a16:colId xmlns:a16="http://schemas.microsoft.com/office/drawing/2014/main" val="1944647617"/>
                    </a:ext>
                  </a:extLst>
                </a:gridCol>
                <a:gridCol w="329184">
                  <a:extLst>
                    <a:ext uri="{9D8B030D-6E8A-4147-A177-3AD203B41FA5}">
                      <a16:colId xmlns:a16="http://schemas.microsoft.com/office/drawing/2014/main" val="363171943"/>
                    </a:ext>
                  </a:extLst>
                </a:gridCol>
                <a:gridCol w="329184">
                  <a:extLst>
                    <a:ext uri="{9D8B030D-6E8A-4147-A177-3AD203B41FA5}">
                      <a16:colId xmlns:a16="http://schemas.microsoft.com/office/drawing/2014/main" val="1135983439"/>
                    </a:ext>
                  </a:extLst>
                </a:gridCol>
                <a:gridCol w="329184">
                  <a:extLst>
                    <a:ext uri="{9D8B030D-6E8A-4147-A177-3AD203B41FA5}">
                      <a16:colId xmlns:a16="http://schemas.microsoft.com/office/drawing/2014/main" val="1658789084"/>
                    </a:ext>
                  </a:extLst>
                </a:gridCol>
                <a:gridCol w="329184">
                  <a:extLst>
                    <a:ext uri="{9D8B030D-6E8A-4147-A177-3AD203B41FA5}">
                      <a16:colId xmlns:a16="http://schemas.microsoft.com/office/drawing/2014/main" val="1928592363"/>
                    </a:ext>
                  </a:extLst>
                </a:gridCol>
                <a:gridCol w="329184">
                  <a:extLst>
                    <a:ext uri="{9D8B030D-6E8A-4147-A177-3AD203B41FA5}">
                      <a16:colId xmlns:a16="http://schemas.microsoft.com/office/drawing/2014/main" val="2003813697"/>
                    </a:ext>
                  </a:extLst>
                </a:gridCol>
                <a:gridCol w="329184">
                  <a:extLst>
                    <a:ext uri="{9D8B030D-6E8A-4147-A177-3AD203B41FA5}">
                      <a16:colId xmlns:a16="http://schemas.microsoft.com/office/drawing/2014/main" val="3419110956"/>
                    </a:ext>
                  </a:extLst>
                </a:gridCol>
                <a:gridCol w="329184">
                  <a:extLst>
                    <a:ext uri="{9D8B030D-6E8A-4147-A177-3AD203B41FA5}">
                      <a16:colId xmlns:a16="http://schemas.microsoft.com/office/drawing/2014/main" val="2643854160"/>
                    </a:ext>
                  </a:extLst>
                </a:gridCol>
                <a:gridCol w="329184">
                  <a:extLst>
                    <a:ext uri="{9D8B030D-6E8A-4147-A177-3AD203B41FA5}">
                      <a16:colId xmlns:a16="http://schemas.microsoft.com/office/drawing/2014/main" val="1727823689"/>
                    </a:ext>
                  </a:extLst>
                </a:gridCol>
                <a:gridCol w="370332">
                  <a:extLst>
                    <a:ext uri="{9D8B030D-6E8A-4147-A177-3AD203B41FA5}">
                      <a16:colId xmlns:a16="http://schemas.microsoft.com/office/drawing/2014/main" val="3607216351"/>
                    </a:ext>
                  </a:extLst>
                </a:gridCol>
                <a:gridCol w="370332">
                  <a:extLst>
                    <a:ext uri="{9D8B030D-6E8A-4147-A177-3AD203B41FA5}">
                      <a16:colId xmlns:a16="http://schemas.microsoft.com/office/drawing/2014/main" val="733426507"/>
                    </a:ext>
                  </a:extLst>
                </a:gridCol>
                <a:gridCol w="329184">
                  <a:extLst>
                    <a:ext uri="{9D8B030D-6E8A-4147-A177-3AD203B41FA5}">
                      <a16:colId xmlns:a16="http://schemas.microsoft.com/office/drawing/2014/main" val="3766986275"/>
                    </a:ext>
                  </a:extLst>
                </a:gridCol>
                <a:gridCol w="329184">
                  <a:extLst>
                    <a:ext uri="{9D8B030D-6E8A-4147-A177-3AD203B41FA5}">
                      <a16:colId xmlns:a16="http://schemas.microsoft.com/office/drawing/2014/main" val="1000010103"/>
                    </a:ext>
                  </a:extLst>
                </a:gridCol>
                <a:gridCol w="370332">
                  <a:extLst>
                    <a:ext uri="{9D8B030D-6E8A-4147-A177-3AD203B41FA5}">
                      <a16:colId xmlns:a16="http://schemas.microsoft.com/office/drawing/2014/main" val="2244504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5258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19:59:18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1212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19:37:09 </a:t>
                      </a:r>
                      <a:r>
                        <a:rPr kumimoji="0" lang="ar-AE" sz="1000" b="0" i="0" u="none" strike="noStrike" kern="1200" cap="none" spc="0" normalizeH="0" baseline="0" noProof="0">
                          <a:ln>
                            <a:noFill/>
                          </a:ln>
                          <a:solidFill>
                            <a:prstClr val="black"/>
                          </a:solidFill>
                          <a:effectLst/>
                          <a:uLnTx/>
                          <a:uFillTx/>
                          <a:latin typeface="+mn-lt"/>
                          <a:ea typeface="+mn-ea"/>
                          <a:cs typeface="+mn-cs"/>
                        </a:rPr>
                        <a:t> 
 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65383990"/>
                  </a:ext>
                </a:extLst>
              </a:tr>
            </a:tbl>
          </a:graphicData>
        </a:graphic>
      </p:graphicFrame>
      <p:sp>
        <p:nvSpPr>
          <p:cNvPr id="4" name="Text Placeholder 3">
            <a:extLst>
              <a:ext uri="{FF2B5EF4-FFF2-40B4-BE49-F238E27FC236}">
                <a16:creationId xmlns:a16="http://schemas.microsoft.com/office/drawing/2014/main" id="{1542BD96-011D-4AEC-80DF-0D5D09B2B6F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727263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F2058-1AF7-45B0-A194-013E568579F8}"/>
              </a:ext>
            </a:extLst>
          </p:cNvPr>
          <p:cNvSpPr>
            <a:spLocks noGrp="1"/>
          </p:cNvSpPr>
          <p:nvPr>
            <p:ph type="title"/>
          </p:nvPr>
        </p:nvSpPr>
        <p:spPr/>
        <p:txBody>
          <a:bodyPr/>
          <a:lstStyle/>
          <a:p>
            <a:r>
              <a:rPr lang="en-US"/>
              <a:t>Facebook Own Posts Table | AlDawaa - 2 of 11</a:t>
            </a:r>
          </a:p>
        </p:txBody>
      </p:sp>
      <p:graphicFrame>
        <p:nvGraphicFramePr>
          <p:cNvPr id="5" name="Table Placeholder 4">
            <a:extLst>
              <a:ext uri="{FF2B5EF4-FFF2-40B4-BE49-F238E27FC236}">
                <a16:creationId xmlns:a16="http://schemas.microsoft.com/office/drawing/2014/main" id="{89B47E2E-9297-4111-A923-7E37BE5ACE47}"/>
              </a:ext>
            </a:extLst>
          </p:cNvPr>
          <p:cNvGraphicFramePr>
            <a:graphicFrameLocks noGrp="1"/>
          </p:cNvGraphicFramePr>
          <p:nvPr>
            <p:ph type="tbl" sz="quarter" idx="13"/>
            <p:extLst>
              <p:ext uri="{D42A27DB-BD31-4B8C-83A1-F6EECF244321}">
                <p14:modId xmlns:p14="http://schemas.microsoft.com/office/powerpoint/2010/main" val="307124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42438686"/>
                    </a:ext>
                  </a:extLst>
                </a:gridCol>
                <a:gridCol w="370332">
                  <a:extLst>
                    <a:ext uri="{9D8B030D-6E8A-4147-A177-3AD203B41FA5}">
                      <a16:colId xmlns:a16="http://schemas.microsoft.com/office/drawing/2014/main" val="1781033526"/>
                    </a:ext>
                  </a:extLst>
                </a:gridCol>
                <a:gridCol w="370332">
                  <a:extLst>
                    <a:ext uri="{9D8B030D-6E8A-4147-A177-3AD203B41FA5}">
                      <a16:colId xmlns:a16="http://schemas.microsoft.com/office/drawing/2014/main" val="2265327802"/>
                    </a:ext>
                  </a:extLst>
                </a:gridCol>
                <a:gridCol w="370332">
                  <a:extLst>
                    <a:ext uri="{9D8B030D-6E8A-4147-A177-3AD203B41FA5}">
                      <a16:colId xmlns:a16="http://schemas.microsoft.com/office/drawing/2014/main" val="2125483196"/>
                    </a:ext>
                  </a:extLst>
                </a:gridCol>
                <a:gridCol w="329184">
                  <a:extLst>
                    <a:ext uri="{9D8B030D-6E8A-4147-A177-3AD203B41FA5}">
                      <a16:colId xmlns:a16="http://schemas.microsoft.com/office/drawing/2014/main" val="2632410953"/>
                    </a:ext>
                  </a:extLst>
                </a:gridCol>
                <a:gridCol w="329184">
                  <a:extLst>
                    <a:ext uri="{9D8B030D-6E8A-4147-A177-3AD203B41FA5}">
                      <a16:colId xmlns:a16="http://schemas.microsoft.com/office/drawing/2014/main" val="1453648842"/>
                    </a:ext>
                  </a:extLst>
                </a:gridCol>
                <a:gridCol w="329184">
                  <a:extLst>
                    <a:ext uri="{9D8B030D-6E8A-4147-A177-3AD203B41FA5}">
                      <a16:colId xmlns:a16="http://schemas.microsoft.com/office/drawing/2014/main" val="2918709544"/>
                    </a:ext>
                  </a:extLst>
                </a:gridCol>
                <a:gridCol w="329184">
                  <a:extLst>
                    <a:ext uri="{9D8B030D-6E8A-4147-A177-3AD203B41FA5}">
                      <a16:colId xmlns:a16="http://schemas.microsoft.com/office/drawing/2014/main" val="385019187"/>
                    </a:ext>
                  </a:extLst>
                </a:gridCol>
                <a:gridCol w="329184">
                  <a:extLst>
                    <a:ext uri="{9D8B030D-6E8A-4147-A177-3AD203B41FA5}">
                      <a16:colId xmlns:a16="http://schemas.microsoft.com/office/drawing/2014/main" val="1333487662"/>
                    </a:ext>
                  </a:extLst>
                </a:gridCol>
                <a:gridCol w="329184">
                  <a:extLst>
                    <a:ext uri="{9D8B030D-6E8A-4147-A177-3AD203B41FA5}">
                      <a16:colId xmlns:a16="http://schemas.microsoft.com/office/drawing/2014/main" val="2920331951"/>
                    </a:ext>
                  </a:extLst>
                </a:gridCol>
                <a:gridCol w="329184">
                  <a:extLst>
                    <a:ext uri="{9D8B030D-6E8A-4147-A177-3AD203B41FA5}">
                      <a16:colId xmlns:a16="http://schemas.microsoft.com/office/drawing/2014/main" val="3322678440"/>
                    </a:ext>
                  </a:extLst>
                </a:gridCol>
                <a:gridCol w="329184">
                  <a:extLst>
                    <a:ext uri="{9D8B030D-6E8A-4147-A177-3AD203B41FA5}">
                      <a16:colId xmlns:a16="http://schemas.microsoft.com/office/drawing/2014/main" val="420125928"/>
                    </a:ext>
                  </a:extLst>
                </a:gridCol>
                <a:gridCol w="329184">
                  <a:extLst>
                    <a:ext uri="{9D8B030D-6E8A-4147-A177-3AD203B41FA5}">
                      <a16:colId xmlns:a16="http://schemas.microsoft.com/office/drawing/2014/main" val="1417454996"/>
                    </a:ext>
                  </a:extLst>
                </a:gridCol>
                <a:gridCol w="370332">
                  <a:extLst>
                    <a:ext uri="{9D8B030D-6E8A-4147-A177-3AD203B41FA5}">
                      <a16:colId xmlns:a16="http://schemas.microsoft.com/office/drawing/2014/main" val="1936729528"/>
                    </a:ext>
                  </a:extLst>
                </a:gridCol>
                <a:gridCol w="370332">
                  <a:extLst>
                    <a:ext uri="{9D8B030D-6E8A-4147-A177-3AD203B41FA5}">
                      <a16:colId xmlns:a16="http://schemas.microsoft.com/office/drawing/2014/main" val="214980714"/>
                    </a:ext>
                  </a:extLst>
                </a:gridCol>
                <a:gridCol w="329184">
                  <a:extLst>
                    <a:ext uri="{9D8B030D-6E8A-4147-A177-3AD203B41FA5}">
                      <a16:colId xmlns:a16="http://schemas.microsoft.com/office/drawing/2014/main" val="3659531152"/>
                    </a:ext>
                  </a:extLst>
                </a:gridCol>
                <a:gridCol w="329184">
                  <a:extLst>
                    <a:ext uri="{9D8B030D-6E8A-4147-A177-3AD203B41FA5}">
                      <a16:colId xmlns:a16="http://schemas.microsoft.com/office/drawing/2014/main" val="2884957214"/>
                    </a:ext>
                  </a:extLst>
                </a:gridCol>
                <a:gridCol w="370332">
                  <a:extLst>
                    <a:ext uri="{9D8B030D-6E8A-4147-A177-3AD203B41FA5}">
                      <a16:colId xmlns:a16="http://schemas.microsoft.com/office/drawing/2014/main" val="2766887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51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17:30:14 </a:t>
                      </a:r>
                      <a:r>
                        <a:rPr kumimoji="0" lang="ar-AE" sz="1000" b="0" i="0" u="none" strike="noStrike" kern="1200" cap="none" spc="0" normalizeH="0" baseline="0" noProof="0">
                          <a:ln>
                            <a:noFill/>
                          </a:ln>
                          <a:solidFill>
                            <a:prstClr val="black"/>
                          </a:solidFill>
                          <a:effectLst/>
                          <a:uLnTx/>
                          <a:uFillTx/>
                          <a:latin typeface="+mn-lt"/>
                          <a:ea typeface="+mn-ea"/>
                          <a:cs typeface="+mn-cs"/>
                        </a:rPr>
                        <a:t> 
 المشروبات الرمضانية لها نكهة خاصة في #رمضان لكن اختر صح وتناول العصائر الطبيعية كبديل🍇.
 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470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19:30:06 </a:t>
                      </a:r>
                      <a:r>
                        <a:rPr kumimoji="0" lang="ar-AE" sz="1000" b="0" i="0" u="none" strike="noStrike" kern="1200" cap="none" spc="0" normalizeH="0" baseline="0" noProof="0">
                          <a:ln>
                            <a:noFill/>
                          </a:ln>
                          <a:solidFill>
                            <a:prstClr val="black"/>
                          </a:solidFill>
                          <a:effectLst/>
                          <a:uLnTx/>
                          <a:uFillTx/>
                          <a:latin typeface="+mn-lt"/>
                          <a:ea typeface="+mn-ea"/>
                          <a:cs typeface="+mn-cs"/>
                        </a:rPr>
                        <a:t> 
 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7083237"/>
                  </a:ext>
                </a:extLst>
              </a:tr>
            </a:tbl>
          </a:graphicData>
        </a:graphic>
      </p:graphicFrame>
      <p:sp>
        <p:nvSpPr>
          <p:cNvPr id="4" name="Text Placeholder 3">
            <a:extLst>
              <a:ext uri="{FF2B5EF4-FFF2-40B4-BE49-F238E27FC236}">
                <a16:creationId xmlns:a16="http://schemas.microsoft.com/office/drawing/2014/main" id="{51FC13A3-125B-40B1-A49C-6B4C0CD6143D}"/>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997303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F40EE-1114-445B-A6C3-7CA4B7497705}"/>
              </a:ext>
            </a:extLst>
          </p:cNvPr>
          <p:cNvSpPr>
            <a:spLocks noGrp="1"/>
          </p:cNvSpPr>
          <p:nvPr>
            <p:ph type="title"/>
          </p:nvPr>
        </p:nvSpPr>
        <p:spPr/>
        <p:txBody>
          <a:bodyPr/>
          <a:lstStyle/>
          <a:p>
            <a:r>
              <a:rPr lang="en-US"/>
              <a:t>Facebook Own Posts Table | AlDawaa - 3 of 11</a:t>
            </a:r>
          </a:p>
        </p:txBody>
      </p:sp>
      <p:graphicFrame>
        <p:nvGraphicFramePr>
          <p:cNvPr id="5" name="Table Placeholder 4">
            <a:extLst>
              <a:ext uri="{FF2B5EF4-FFF2-40B4-BE49-F238E27FC236}">
                <a16:creationId xmlns:a16="http://schemas.microsoft.com/office/drawing/2014/main" id="{420D7DE3-5051-401A-8704-E8E9E7ECC56B}"/>
              </a:ext>
            </a:extLst>
          </p:cNvPr>
          <p:cNvGraphicFramePr>
            <a:graphicFrameLocks noGrp="1"/>
          </p:cNvGraphicFramePr>
          <p:nvPr>
            <p:ph type="tbl" sz="quarter" idx="13"/>
            <p:extLst>
              <p:ext uri="{D42A27DB-BD31-4B8C-83A1-F6EECF244321}">
                <p14:modId xmlns:p14="http://schemas.microsoft.com/office/powerpoint/2010/main" val="1542053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52997683"/>
                    </a:ext>
                  </a:extLst>
                </a:gridCol>
                <a:gridCol w="370332">
                  <a:extLst>
                    <a:ext uri="{9D8B030D-6E8A-4147-A177-3AD203B41FA5}">
                      <a16:colId xmlns:a16="http://schemas.microsoft.com/office/drawing/2014/main" val="596598596"/>
                    </a:ext>
                  </a:extLst>
                </a:gridCol>
                <a:gridCol w="370332">
                  <a:extLst>
                    <a:ext uri="{9D8B030D-6E8A-4147-A177-3AD203B41FA5}">
                      <a16:colId xmlns:a16="http://schemas.microsoft.com/office/drawing/2014/main" val="723267536"/>
                    </a:ext>
                  </a:extLst>
                </a:gridCol>
                <a:gridCol w="370332">
                  <a:extLst>
                    <a:ext uri="{9D8B030D-6E8A-4147-A177-3AD203B41FA5}">
                      <a16:colId xmlns:a16="http://schemas.microsoft.com/office/drawing/2014/main" val="1347264749"/>
                    </a:ext>
                  </a:extLst>
                </a:gridCol>
                <a:gridCol w="329184">
                  <a:extLst>
                    <a:ext uri="{9D8B030D-6E8A-4147-A177-3AD203B41FA5}">
                      <a16:colId xmlns:a16="http://schemas.microsoft.com/office/drawing/2014/main" val="1438035135"/>
                    </a:ext>
                  </a:extLst>
                </a:gridCol>
                <a:gridCol w="329184">
                  <a:extLst>
                    <a:ext uri="{9D8B030D-6E8A-4147-A177-3AD203B41FA5}">
                      <a16:colId xmlns:a16="http://schemas.microsoft.com/office/drawing/2014/main" val="3600982297"/>
                    </a:ext>
                  </a:extLst>
                </a:gridCol>
                <a:gridCol w="329184">
                  <a:extLst>
                    <a:ext uri="{9D8B030D-6E8A-4147-A177-3AD203B41FA5}">
                      <a16:colId xmlns:a16="http://schemas.microsoft.com/office/drawing/2014/main" val="591488697"/>
                    </a:ext>
                  </a:extLst>
                </a:gridCol>
                <a:gridCol w="329184">
                  <a:extLst>
                    <a:ext uri="{9D8B030D-6E8A-4147-A177-3AD203B41FA5}">
                      <a16:colId xmlns:a16="http://schemas.microsoft.com/office/drawing/2014/main" val="3023844544"/>
                    </a:ext>
                  </a:extLst>
                </a:gridCol>
                <a:gridCol w="329184">
                  <a:extLst>
                    <a:ext uri="{9D8B030D-6E8A-4147-A177-3AD203B41FA5}">
                      <a16:colId xmlns:a16="http://schemas.microsoft.com/office/drawing/2014/main" val="772913319"/>
                    </a:ext>
                  </a:extLst>
                </a:gridCol>
                <a:gridCol w="329184">
                  <a:extLst>
                    <a:ext uri="{9D8B030D-6E8A-4147-A177-3AD203B41FA5}">
                      <a16:colId xmlns:a16="http://schemas.microsoft.com/office/drawing/2014/main" val="2066630937"/>
                    </a:ext>
                  </a:extLst>
                </a:gridCol>
                <a:gridCol w="329184">
                  <a:extLst>
                    <a:ext uri="{9D8B030D-6E8A-4147-A177-3AD203B41FA5}">
                      <a16:colId xmlns:a16="http://schemas.microsoft.com/office/drawing/2014/main" val="3998954202"/>
                    </a:ext>
                  </a:extLst>
                </a:gridCol>
                <a:gridCol w="329184">
                  <a:extLst>
                    <a:ext uri="{9D8B030D-6E8A-4147-A177-3AD203B41FA5}">
                      <a16:colId xmlns:a16="http://schemas.microsoft.com/office/drawing/2014/main" val="3050135256"/>
                    </a:ext>
                  </a:extLst>
                </a:gridCol>
                <a:gridCol w="329184">
                  <a:extLst>
                    <a:ext uri="{9D8B030D-6E8A-4147-A177-3AD203B41FA5}">
                      <a16:colId xmlns:a16="http://schemas.microsoft.com/office/drawing/2014/main" val="1624396320"/>
                    </a:ext>
                  </a:extLst>
                </a:gridCol>
                <a:gridCol w="370332">
                  <a:extLst>
                    <a:ext uri="{9D8B030D-6E8A-4147-A177-3AD203B41FA5}">
                      <a16:colId xmlns:a16="http://schemas.microsoft.com/office/drawing/2014/main" val="1554803150"/>
                    </a:ext>
                  </a:extLst>
                </a:gridCol>
                <a:gridCol w="370332">
                  <a:extLst>
                    <a:ext uri="{9D8B030D-6E8A-4147-A177-3AD203B41FA5}">
                      <a16:colId xmlns:a16="http://schemas.microsoft.com/office/drawing/2014/main" val="3177534094"/>
                    </a:ext>
                  </a:extLst>
                </a:gridCol>
                <a:gridCol w="329184">
                  <a:extLst>
                    <a:ext uri="{9D8B030D-6E8A-4147-A177-3AD203B41FA5}">
                      <a16:colId xmlns:a16="http://schemas.microsoft.com/office/drawing/2014/main" val="1643822240"/>
                    </a:ext>
                  </a:extLst>
                </a:gridCol>
                <a:gridCol w="329184">
                  <a:extLst>
                    <a:ext uri="{9D8B030D-6E8A-4147-A177-3AD203B41FA5}">
                      <a16:colId xmlns:a16="http://schemas.microsoft.com/office/drawing/2014/main" val="2164621387"/>
                    </a:ext>
                  </a:extLst>
                </a:gridCol>
                <a:gridCol w="370332">
                  <a:extLst>
                    <a:ext uri="{9D8B030D-6E8A-4147-A177-3AD203B41FA5}">
                      <a16:colId xmlns:a16="http://schemas.microsoft.com/office/drawing/2014/main" val="3649592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662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17:53:01 </a:t>
                      </a:r>
                      <a:r>
                        <a:rPr kumimoji="0" lang="ar-AE" sz="1000" b="0" i="0" u="none" strike="noStrike" kern="1200" cap="none" spc="0" normalizeH="0" baseline="0" noProof="0">
                          <a:ln>
                            <a:noFill/>
                          </a:ln>
                          <a:solidFill>
                            <a:prstClr val="black"/>
                          </a:solidFill>
                          <a:effectLst/>
                          <a:uLnTx/>
                          <a:uFillTx/>
                          <a:latin typeface="+mn-lt"/>
                          <a:ea typeface="+mn-ea"/>
                          <a:cs typeface="+mn-cs"/>
                        </a:rPr>
                        <a:t> 
 لعناية فائقة وتألق دائم🌷 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36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17:43:22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تقدم العديد من المنتجات للعناية ببشرتك 💆🏻‍♀ العرض ساري الى 3 يونيو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1911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12:54:01 </a:t>
                      </a:r>
                      <a:r>
                        <a:rPr kumimoji="0" lang="ar-AE" sz="1000" b="0" i="0" u="none" strike="noStrike" kern="1200" cap="none" spc="0" normalizeH="0" baseline="0" noProof="0">
                          <a:ln>
                            <a:noFill/>
                          </a:ln>
                          <a:solidFill>
                            <a:prstClr val="black"/>
                          </a:solidFill>
                          <a:effectLst/>
                          <a:uLnTx/>
                          <a:uFillTx/>
                          <a:latin typeface="+mn-lt"/>
                          <a:ea typeface="+mn-ea"/>
                          <a:cs typeface="+mn-cs"/>
                        </a:rPr>
                        <a:t> 
 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4334644"/>
                  </a:ext>
                </a:extLst>
              </a:tr>
            </a:tbl>
          </a:graphicData>
        </a:graphic>
      </p:graphicFrame>
      <p:sp>
        <p:nvSpPr>
          <p:cNvPr id="4" name="Text Placeholder 3">
            <a:extLst>
              <a:ext uri="{FF2B5EF4-FFF2-40B4-BE49-F238E27FC236}">
                <a16:creationId xmlns:a16="http://schemas.microsoft.com/office/drawing/2014/main" id="{EE0B69F6-EA10-4A97-8A8E-658E687585E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517071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DE6D8-1CFF-4018-B360-7DB6F3BC05D5}"/>
              </a:ext>
            </a:extLst>
          </p:cNvPr>
          <p:cNvSpPr>
            <a:spLocks noGrp="1"/>
          </p:cNvSpPr>
          <p:nvPr>
            <p:ph type="title"/>
          </p:nvPr>
        </p:nvSpPr>
        <p:spPr/>
        <p:txBody>
          <a:bodyPr/>
          <a:lstStyle/>
          <a:p>
            <a:r>
              <a:rPr lang="en-US"/>
              <a:t>Facebook Own Posts Table | AlDawaa - 4 of 11</a:t>
            </a:r>
          </a:p>
        </p:txBody>
      </p:sp>
      <p:graphicFrame>
        <p:nvGraphicFramePr>
          <p:cNvPr id="5" name="Table Placeholder 4">
            <a:extLst>
              <a:ext uri="{FF2B5EF4-FFF2-40B4-BE49-F238E27FC236}">
                <a16:creationId xmlns:a16="http://schemas.microsoft.com/office/drawing/2014/main" id="{55A965AE-D702-47CB-A701-71F9ED2BEDFD}"/>
              </a:ext>
            </a:extLst>
          </p:cNvPr>
          <p:cNvGraphicFramePr>
            <a:graphicFrameLocks noGrp="1"/>
          </p:cNvGraphicFramePr>
          <p:nvPr>
            <p:ph type="tbl" sz="quarter" idx="13"/>
            <p:extLst>
              <p:ext uri="{D42A27DB-BD31-4B8C-83A1-F6EECF244321}">
                <p14:modId xmlns:p14="http://schemas.microsoft.com/office/powerpoint/2010/main" val="3037313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1219870"/>
                    </a:ext>
                  </a:extLst>
                </a:gridCol>
                <a:gridCol w="370332">
                  <a:extLst>
                    <a:ext uri="{9D8B030D-6E8A-4147-A177-3AD203B41FA5}">
                      <a16:colId xmlns:a16="http://schemas.microsoft.com/office/drawing/2014/main" val="3109303243"/>
                    </a:ext>
                  </a:extLst>
                </a:gridCol>
                <a:gridCol w="370332">
                  <a:extLst>
                    <a:ext uri="{9D8B030D-6E8A-4147-A177-3AD203B41FA5}">
                      <a16:colId xmlns:a16="http://schemas.microsoft.com/office/drawing/2014/main" val="2067027229"/>
                    </a:ext>
                  </a:extLst>
                </a:gridCol>
                <a:gridCol w="370332">
                  <a:extLst>
                    <a:ext uri="{9D8B030D-6E8A-4147-A177-3AD203B41FA5}">
                      <a16:colId xmlns:a16="http://schemas.microsoft.com/office/drawing/2014/main" val="2223693931"/>
                    </a:ext>
                  </a:extLst>
                </a:gridCol>
                <a:gridCol w="329184">
                  <a:extLst>
                    <a:ext uri="{9D8B030D-6E8A-4147-A177-3AD203B41FA5}">
                      <a16:colId xmlns:a16="http://schemas.microsoft.com/office/drawing/2014/main" val="493393775"/>
                    </a:ext>
                  </a:extLst>
                </a:gridCol>
                <a:gridCol w="329184">
                  <a:extLst>
                    <a:ext uri="{9D8B030D-6E8A-4147-A177-3AD203B41FA5}">
                      <a16:colId xmlns:a16="http://schemas.microsoft.com/office/drawing/2014/main" val="2394295411"/>
                    </a:ext>
                  </a:extLst>
                </a:gridCol>
                <a:gridCol w="329184">
                  <a:extLst>
                    <a:ext uri="{9D8B030D-6E8A-4147-A177-3AD203B41FA5}">
                      <a16:colId xmlns:a16="http://schemas.microsoft.com/office/drawing/2014/main" val="3049511712"/>
                    </a:ext>
                  </a:extLst>
                </a:gridCol>
                <a:gridCol w="329184">
                  <a:extLst>
                    <a:ext uri="{9D8B030D-6E8A-4147-A177-3AD203B41FA5}">
                      <a16:colId xmlns:a16="http://schemas.microsoft.com/office/drawing/2014/main" val="2275304572"/>
                    </a:ext>
                  </a:extLst>
                </a:gridCol>
                <a:gridCol w="329184">
                  <a:extLst>
                    <a:ext uri="{9D8B030D-6E8A-4147-A177-3AD203B41FA5}">
                      <a16:colId xmlns:a16="http://schemas.microsoft.com/office/drawing/2014/main" val="3671077460"/>
                    </a:ext>
                  </a:extLst>
                </a:gridCol>
                <a:gridCol w="329184">
                  <a:extLst>
                    <a:ext uri="{9D8B030D-6E8A-4147-A177-3AD203B41FA5}">
                      <a16:colId xmlns:a16="http://schemas.microsoft.com/office/drawing/2014/main" val="2730512795"/>
                    </a:ext>
                  </a:extLst>
                </a:gridCol>
                <a:gridCol w="329184">
                  <a:extLst>
                    <a:ext uri="{9D8B030D-6E8A-4147-A177-3AD203B41FA5}">
                      <a16:colId xmlns:a16="http://schemas.microsoft.com/office/drawing/2014/main" val="956546777"/>
                    </a:ext>
                  </a:extLst>
                </a:gridCol>
                <a:gridCol w="329184">
                  <a:extLst>
                    <a:ext uri="{9D8B030D-6E8A-4147-A177-3AD203B41FA5}">
                      <a16:colId xmlns:a16="http://schemas.microsoft.com/office/drawing/2014/main" val="3472071454"/>
                    </a:ext>
                  </a:extLst>
                </a:gridCol>
                <a:gridCol w="329184">
                  <a:extLst>
                    <a:ext uri="{9D8B030D-6E8A-4147-A177-3AD203B41FA5}">
                      <a16:colId xmlns:a16="http://schemas.microsoft.com/office/drawing/2014/main" val="642639195"/>
                    </a:ext>
                  </a:extLst>
                </a:gridCol>
                <a:gridCol w="370332">
                  <a:extLst>
                    <a:ext uri="{9D8B030D-6E8A-4147-A177-3AD203B41FA5}">
                      <a16:colId xmlns:a16="http://schemas.microsoft.com/office/drawing/2014/main" val="1704315002"/>
                    </a:ext>
                  </a:extLst>
                </a:gridCol>
                <a:gridCol w="370332">
                  <a:extLst>
                    <a:ext uri="{9D8B030D-6E8A-4147-A177-3AD203B41FA5}">
                      <a16:colId xmlns:a16="http://schemas.microsoft.com/office/drawing/2014/main" val="1101333514"/>
                    </a:ext>
                  </a:extLst>
                </a:gridCol>
                <a:gridCol w="329184">
                  <a:extLst>
                    <a:ext uri="{9D8B030D-6E8A-4147-A177-3AD203B41FA5}">
                      <a16:colId xmlns:a16="http://schemas.microsoft.com/office/drawing/2014/main" val="3076184160"/>
                    </a:ext>
                  </a:extLst>
                </a:gridCol>
                <a:gridCol w="329184">
                  <a:extLst>
                    <a:ext uri="{9D8B030D-6E8A-4147-A177-3AD203B41FA5}">
                      <a16:colId xmlns:a16="http://schemas.microsoft.com/office/drawing/2014/main" val="3576587985"/>
                    </a:ext>
                  </a:extLst>
                </a:gridCol>
                <a:gridCol w="370332">
                  <a:extLst>
                    <a:ext uri="{9D8B030D-6E8A-4147-A177-3AD203B41FA5}">
                      <a16:colId xmlns:a16="http://schemas.microsoft.com/office/drawing/2014/main" val="226295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1620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11:00:16 </a:t>
                      </a:r>
                      <a:r>
                        <a:rPr kumimoji="0" lang="ar-AE" sz="1000" b="0" i="0" u="none" strike="noStrike" kern="1200" cap="none" spc="0" normalizeH="0" baseline="0" noProof="0">
                          <a:ln>
                            <a:noFill/>
                          </a:ln>
                          <a:solidFill>
                            <a:prstClr val="black"/>
                          </a:solidFill>
                          <a:effectLst/>
                          <a:uLnTx/>
                          <a:uFillTx/>
                          <a:latin typeface="+mn-lt"/>
                          <a:ea typeface="+mn-ea"/>
                          <a:cs typeface="+mn-cs"/>
                        </a:rPr>
                        <a:t> 
 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826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08:49:03 </a:t>
                      </a:r>
                      <a:r>
                        <a:rPr kumimoji="0" lang="ar-AE" sz="1000" b="0" i="0" u="none" strike="noStrike" kern="1200" cap="none" spc="0" normalizeH="0" baseline="0" noProof="0">
                          <a:ln>
                            <a:noFill/>
                          </a:ln>
                          <a:solidFill>
                            <a:prstClr val="black"/>
                          </a:solidFill>
                          <a:effectLst/>
                          <a:uLnTx/>
                          <a:uFillTx/>
                          <a:latin typeface="+mn-lt"/>
                          <a:ea typeface="+mn-ea"/>
                          <a:cs typeface="+mn-cs"/>
                        </a:rPr>
                        <a:t> 
 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256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18:46:21 </a:t>
                      </a:r>
                      <a:r>
                        <a:rPr kumimoji="0" lang="ar-AE" sz="1000" b="0" i="0" u="none" strike="noStrike" kern="1200" cap="none" spc="0" normalizeH="0" baseline="0" noProof="0">
                          <a:ln>
                            <a:noFill/>
                          </a:ln>
                          <a:solidFill>
                            <a:prstClr val="black"/>
                          </a:solidFill>
                          <a:effectLst/>
                          <a:uLnTx/>
                          <a:uFillTx/>
                          <a:latin typeface="+mn-lt"/>
                          <a:ea typeface="+mn-ea"/>
                          <a:cs typeface="+mn-cs"/>
                        </a:rPr>
                        <a:t> 
 وقت الاستحمام هو بكل تأكيد فرصة مثالية خلال يومك لتحفّزي حواس طفلك وتزيدي الارتباط بينكما🤱🏻
#عروض_الدواء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090636"/>
                  </a:ext>
                </a:extLst>
              </a:tr>
            </a:tbl>
          </a:graphicData>
        </a:graphic>
      </p:graphicFrame>
      <p:sp>
        <p:nvSpPr>
          <p:cNvPr id="4" name="Text Placeholder 3">
            <a:extLst>
              <a:ext uri="{FF2B5EF4-FFF2-40B4-BE49-F238E27FC236}">
                <a16:creationId xmlns:a16="http://schemas.microsoft.com/office/drawing/2014/main" id="{F2F35867-7E0D-4185-9299-5CEE59C1D86D}"/>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692757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A901C-B65B-486F-9784-7A034D72360D}"/>
              </a:ext>
            </a:extLst>
          </p:cNvPr>
          <p:cNvSpPr>
            <a:spLocks noGrp="1"/>
          </p:cNvSpPr>
          <p:nvPr>
            <p:ph type="title"/>
          </p:nvPr>
        </p:nvSpPr>
        <p:spPr/>
        <p:txBody>
          <a:bodyPr/>
          <a:lstStyle/>
          <a:p>
            <a:r>
              <a:rPr lang="en-US"/>
              <a:t>Facebook Own Posts Table | AlDawaa - 5 of 11</a:t>
            </a:r>
          </a:p>
        </p:txBody>
      </p:sp>
      <p:graphicFrame>
        <p:nvGraphicFramePr>
          <p:cNvPr id="5" name="Table Placeholder 4">
            <a:extLst>
              <a:ext uri="{FF2B5EF4-FFF2-40B4-BE49-F238E27FC236}">
                <a16:creationId xmlns:a16="http://schemas.microsoft.com/office/drawing/2014/main" id="{20200E13-03D1-446B-9C52-2BF6A4A892AD}"/>
              </a:ext>
            </a:extLst>
          </p:cNvPr>
          <p:cNvGraphicFramePr>
            <a:graphicFrameLocks noGrp="1"/>
          </p:cNvGraphicFramePr>
          <p:nvPr>
            <p:ph type="tbl" sz="quarter" idx="13"/>
            <p:extLst>
              <p:ext uri="{D42A27DB-BD31-4B8C-83A1-F6EECF244321}">
                <p14:modId xmlns:p14="http://schemas.microsoft.com/office/powerpoint/2010/main" val="2919795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40510403"/>
                    </a:ext>
                  </a:extLst>
                </a:gridCol>
                <a:gridCol w="370332">
                  <a:extLst>
                    <a:ext uri="{9D8B030D-6E8A-4147-A177-3AD203B41FA5}">
                      <a16:colId xmlns:a16="http://schemas.microsoft.com/office/drawing/2014/main" val="3671301972"/>
                    </a:ext>
                  </a:extLst>
                </a:gridCol>
                <a:gridCol w="370332">
                  <a:extLst>
                    <a:ext uri="{9D8B030D-6E8A-4147-A177-3AD203B41FA5}">
                      <a16:colId xmlns:a16="http://schemas.microsoft.com/office/drawing/2014/main" val="742599975"/>
                    </a:ext>
                  </a:extLst>
                </a:gridCol>
                <a:gridCol w="370332">
                  <a:extLst>
                    <a:ext uri="{9D8B030D-6E8A-4147-A177-3AD203B41FA5}">
                      <a16:colId xmlns:a16="http://schemas.microsoft.com/office/drawing/2014/main" val="1991549906"/>
                    </a:ext>
                  </a:extLst>
                </a:gridCol>
                <a:gridCol w="329184">
                  <a:extLst>
                    <a:ext uri="{9D8B030D-6E8A-4147-A177-3AD203B41FA5}">
                      <a16:colId xmlns:a16="http://schemas.microsoft.com/office/drawing/2014/main" val="2724559776"/>
                    </a:ext>
                  </a:extLst>
                </a:gridCol>
                <a:gridCol w="329184">
                  <a:extLst>
                    <a:ext uri="{9D8B030D-6E8A-4147-A177-3AD203B41FA5}">
                      <a16:colId xmlns:a16="http://schemas.microsoft.com/office/drawing/2014/main" val="1217303517"/>
                    </a:ext>
                  </a:extLst>
                </a:gridCol>
                <a:gridCol w="329184">
                  <a:extLst>
                    <a:ext uri="{9D8B030D-6E8A-4147-A177-3AD203B41FA5}">
                      <a16:colId xmlns:a16="http://schemas.microsoft.com/office/drawing/2014/main" val="1145555982"/>
                    </a:ext>
                  </a:extLst>
                </a:gridCol>
                <a:gridCol w="329184">
                  <a:extLst>
                    <a:ext uri="{9D8B030D-6E8A-4147-A177-3AD203B41FA5}">
                      <a16:colId xmlns:a16="http://schemas.microsoft.com/office/drawing/2014/main" val="2726259669"/>
                    </a:ext>
                  </a:extLst>
                </a:gridCol>
                <a:gridCol w="329184">
                  <a:extLst>
                    <a:ext uri="{9D8B030D-6E8A-4147-A177-3AD203B41FA5}">
                      <a16:colId xmlns:a16="http://schemas.microsoft.com/office/drawing/2014/main" val="1048507457"/>
                    </a:ext>
                  </a:extLst>
                </a:gridCol>
                <a:gridCol w="329184">
                  <a:extLst>
                    <a:ext uri="{9D8B030D-6E8A-4147-A177-3AD203B41FA5}">
                      <a16:colId xmlns:a16="http://schemas.microsoft.com/office/drawing/2014/main" val="4019579696"/>
                    </a:ext>
                  </a:extLst>
                </a:gridCol>
                <a:gridCol w="329184">
                  <a:extLst>
                    <a:ext uri="{9D8B030D-6E8A-4147-A177-3AD203B41FA5}">
                      <a16:colId xmlns:a16="http://schemas.microsoft.com/office/drawing/2014/main" val="2726001613"/>
                    </a:ext>
                  </a:extLst>
                </a:gridCol>
                <a:gridCol w="329184">
                  <a:extLst>
                    <a:ext uri="{9D8B030D-6E8A-4147-A177-3AD203B41FA5}">
                      <a16:colId xmlns:a16="http://schemas.microsoft.com/office/drawing/2014/main" val="3210145943"/>
                    </a:ext>
                  </a:extLst>
                </a:gridCol>
                <a:gridCol w="329184">
                  <a:extLst>
                    <a:ext uri="{9D8B030D-6E8A-4147-A177-3AD203B41FA5}">
                      <a16:colId xmlns:a16="http://schemas.microsoft.com/office/drawing/2014/main" val="1226213823"/>
                    </a:ext>
                  </a:extLst>
                </a:gridCol>
                <a:gridCol w="370332">
                  <a:extLst>
                    <a:ext uri="{9D8B030D-6E8A-4147-A177-3AD203B41FA5}">
                      <a16:colId xmlns:a16="http://schemas.microsoft.com/office/drawing/2014/main" val="538081189"/>
                    </a:ext>
                  </a:extLst>
                </a:gridCol>
                <a:gridCol w="370332">
                  <a:extLst>
                    <a:ext uri="{9D8B030D-6E8A-4147-A177-3AD203B41FA5}">
                      <a16:colId xmlns:a16="http://schemas.microsoft.com/office/drawing/2014/main" val="4280581636"/>
                    </a:ext>
                  </a:extLst>
                </a:gridCol>
                <a:gridCol w="329184">
                  <a:extLst>
                    <a:ext uri="{9D8B030D-6E8A-4147-A177-3AD203B41FA5}">
                      <a16:colId xmlns:a16="http://schemas.microsoft.com/office/drawing/2014/main" val="118737934"/>
                    </a:ext>
                  </a:extLst>
                </a:gridCol>
                <a:gridCol w="329184">
                  <a:extLst>
                    <a:ext uri="{9D8B030D-6E8A-4147-A177-3AD203B41FA5}">
                      <a16:colId xmlns:a16="http://schemas.microsoft.com/office/drawing/2014/main" val="191128236"/>
                    </a:ext>
                  </a:extLst>
                </a:gridCol>
                <a:gridCol w="370332">
                  <a:extLst>
                    <a:ext uri="{9D8B030D-6E8A-4147-A177-3AD203B41FA5}">
                      <a16:colId xmlns:a16="http://schemas.microsoft.com/office/drawing/2014/main" val="3268051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4473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17:00:43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5620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19:30:15 </a:t>
                      </a:r>
                      <a:r>
                        <a:rPr kumimoji="0" lang="ar-AE" sz="1000" b="0" i="0" u="none" strike="noStrike" kern="1200" cap="none" spc="0" normalizeH="0" baseline="0" noProof="0">
                          <a:ln>
                            <a:noFill/>
                          </a:ln>
                          <a:solidFill>
                            <a:prstClr val="black"/>
                          </a:solidFill>
                          <a:effectLst/>
                          <a:uLnTx/>
                          <a:uFillTx/>
                          <a:latin typeface="+mn-lt"/>
                          <a:ea typeface="+mn-ea"/>
                          <a:cs typeface="+mn-cs"/>
                        </a:rPr>
                        <a:t> 
 كل ما يحتاجه طفلك.. لدينا🌷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2986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17:30:19 </a:t>
                      </a:r>
                      <a:r>
                        <a:rPr kumimoji="0" lang="ar-AE" sz="1000" b="0" i="0" u="none" strike="noStrike" kern="1200" cap="none" spc="0" normalizeH="0" baseline="0" noProof="0">
                          <a:ln>
                            <a:noFill/>
                          </a:ln>
                          <a:solidFill>
                            <a:prstClr val="black"/>
                          </a:solidFill>
                          <a:effectLst/>
                          <a:uLnTx/>
                          <a:uFillTx/>
                          <a:latin typeface="+mn-lt"/>
                          <a:ea typeface="+mn-ea"/>
                          <a:cs typeface="+mn-cs"/>
                        </a:rPr>
                        <a:t> 
 لنمو وتطور مستمر يحتاج طفلك إالى الأطعمة المليئة بالكالسيوم والحديد 🌷
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7789254"/>
                  </a:ext>
                </a:extLst>
              </a:tr>
            </a:tbl>
          </a:graphicData>
        </a:graphic>
      </p:graphicFrame>
      <p:sp>
        <p:nvSpPr>
          <p:cNvPr id="4" name="Text Placeholder 3">
            <a:extLst>
              <a:ext uri="{FF2B5EF4-FFF2-40B4-BE49-F238E27FC236}">
                <a16:creationId xmlns:a16="http://schemas.microsoft.com/office/drawing/2014/main" id="{BF1D4795-EB62-43EE-A9F9-77E5F397F26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891270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355E5-A9CE-406F-9589-21EAC974CCC6}"/>
              </a:ext>
            </a:extLst>
          </p:cNvPr>
          <p:cNvSpPr>
            <a:spLocks noGrp="1"/>
          </p:cNvSpPr>
          <p:nvPr>
            <p:ph type="title"/>
          </p:nvPr>
        </p:nvSpPr>
        <p:spPr/>
        <p:txBody>
          <a:bodyPr/>
          <a:lstStyle/>
          <a:p>
            <a:r>
              <a:rPr lang="en-US"/>
              <a:t>Facebook Own Posts Table | AlDawaa - 6 of 11</a:t>
            </a:r>
          </a:p>
        </p:txBody>
      </p:sp>
      <p:graphicFrame>
        <p:nvGraphicFramePr>
          <p:cNvPr id="5" name="Table Placeholder 4">
            <a:extLst>
              <a:ext uri="{FF2B5EF4-FFF2-40B4-BE49-F238E27FC236}">
                <a16:creationId xmlns:a16="http://schemas.microsoft.com/office/drawing/2014/main" id="{9AF5C807-071B-4864-8916-243F99E3FDA3}"/>
              </a:ext>
            </a:extLst>
          </p:cNvPr>
          <p:cNvGraphicFramePr>
            <a:graphicFrameLocks noGrp="1"/>
          </p:cNvGraphicFramePr>
          <p:nvPr>
            <p:ph type="tbl" sz="quarter" idx="13"/>
            <p:extLst>
              <p:ext uri="{D42A27DB-BD31-4B8C-83A1-F6EECF244321}">
                <p14:modId xmlns:p14="http://schemas.microsoft.com/office/powerpoint/2010/main" val="3986018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23433910"/>
                    </a:ext>
                  </a:extLst>
                </a:gridCol>
                <a:gridCol w="370332">
                  <a:extLst>
                    <a:ext uri="{9D8B030D-6E8A-4147-A177-3AD203B41FA5}">
                      <a16:colId xmlns:a16="http://schemas.microsoft.com/office/drawing/2014/main" val="1603533934"/>
                    </a:ext>
                  </a:extLst>
                </a:gridCol>
                <a:gridCol w="370332">
                  <a:extLst>
                    <a:ext uri="{9D8B030D-6E8A-4147-A177-3AD203B41FA5}">
                      <a16:colId xmlns:a16="http://schemas.microsoft.com/office/drawing/2014/main" val="941473405"/>
                    </a:ext>
                  </a:extLst>
                </a:gridCol>
                <a:gridCol w="370332">
                  <a:extLst>
                    <a:ext uri="{9D8B030D-6E8A-4147-A177-3AD203B41FA5}">
                      <a16:colId xmlns:a16="http://schemas.microsoft.com/office/drawing/2014/main" val="1021097125"/>
                    </a:ext>
                  </a:extLst>
                </a:gridCol>
                <a:gridCol w="329184">
                  <a:extLst>
                    <a:ext uri="{9D8B030D-6E8A-4147-A177-3AD203B41FA5}">
                      <a16:colId xmlns:a16="http://schemas.microsoft.com/office/drawing/2014/main" val="4103617218"/>
                    </a:ext>
                  </a:extLst>
                </a:gridCol>
                <a:gridCol w="329184">
                  <a:extLst>
                    <a:ext uri="{9D8B030D-6E8A-4147-A177-3AD203B41FA5}">
                      <a16:colId xmlns:a16="http://schemas.microsoft.com/office/drawing/2014/main" val="2361121600"/>
                    </a:ext>
                  </a:extLst>
                </a:gridCol>
                <a:gridCol w="329184">
                  <a:extLst>
                    <a:ext uri="{9D8B030D-6E8A-4147-A177-3AD203B41FA5}">
                      <a16:colId xmlns:a16="http://schemas.microsoft.com/office/drawing/2014/main" val="3485688430"/>
                    </a:ext>
                  </a:extLst>
                </a:gridCol>
                <a:gridCol w="329184">
                  <a:extLst>
                    <a:ext uri="{9D8B030D-6E8A-4147-A177-3AD203B41FA5}">
                      <a16:colId xmlns:a16="http://schemas.microsoft.com/office/drawing/2014/main" val="490126909"/>
                    </a:ext>
                  </a:extLst>
                </a:gridCol>
                <a:gridCol w="329184">
                  <a:extLst>
                    <a:ext uri="{9D8B030D-6E8A-4147-A177-3AD203B41FA5}">
                      <a16:colId xmlns:a16="http://schemas.microsoft.com/office/drawing/2014/main" val="2751379725"/>
                    </a:ext>
                  </a:extLst>
                </a:gridCol>
                <a:gridCol w="329184">
                  <a:extLst>
                    <a:ext uri="{9D8B030D-6E8A-4147-A177-3AD203B41FA5}">
                      <a16:colId xmlns:a16="http://schemas.microsoft.com/office/drawing/2014/main" val="2469448965"/>
                    </a:ext>
                  </a:extLst>
                </a:gridCol>
                <a:gridCol w="329184">
                  <a:extLst>
                    <a:ext uri="{9D8B030D-6E8A-4147-A177-3AD203B41FA5}">
                      <a16:colId xmlns:a16="http://schemas.microsoft.com/office/drawing/2014/main" val="2785909373"/>
                    </a:ext>
                  </a:extLst>
                </a:gridCol>
                <a:gridCol w="329184">
                  <a:extLst>
                    <a:ext uri="{9D8B030D-6E8A-4147-A177-3AD203B41FA5}">
                      <a16:colId xmlns:a16="http://schemas.microsoft.com/office/drawing/2014/main" val="3365178616"/>
                    </a:ext>
                  </a:extLst>
                </a:gridCol>
                <a:gridCol w="329184">
                  <a:extLst>
                    <a:ext uri="{9D8B030D-6E8A-4147-A177-3AD203B41FA5}">
                      <a16:colId xmlns:a16="http://schemas.microsoft.com/office/drawing/2014/main" val="1626331856"/>
                    </a:ext>
                  </a:extLst>
                </a:gridCol>
                <a:gridCol w="370332">
                  <a:extLst>
                    <a:ext uri="{9D8B030D-6E8A-4147-A177-3AD203B41FA5}">
                      <a16:colId xmlns:a16="http://schemas.microsoft.com/office/drawing/2014/main" val="710898544"/>
                    </a:ext>
                  </a:extLst>
                </a:gridCol>
                <a:gridCol w="370332">
                  <a:extLst>
                    <a:ext uri="{9D8B030D-6E8A-4147-A177-3AD203B41FA5}">
                      <a16:colId xmlns:a16="http://schemas.microsoft.com/office/drawing/2014/main" val="1399274742"/>
                    </a:ext>
                  </a:extLst>
                </a:gridCol>
                <a:gridCol w="329184">
                  <a:extLst>
                    <a:ext uri="{9D8B030D-6E8A-4147-A177-3AD203B41FA5}">
                      <a16:colId xmlns:a16="http://schemas.microsoft.com/office/drawing/2014/main" val="422464716"/>
                    </a:ext>
                  </a:extLst>
                </a:gridCol>
                <a:gridCol w="329184">
                  <a:extLst>
                    <a:ext uri="{9D8B030D-6E8A-4147-A177-3AD203B41FA5}">
                      <a16:colId xmlns:a16="http://schemas.microsoft.com/office/drawing/2014/main" val="4015634286"/>
                    </a:ext>
                  </a:extLst>
                </a:gridCol>
                <a:gridCol w="370332">
                  <a:extLst>
                    <a:ext uri="{9D8B030D-6E8A-4147-A177-3AD203B41FA5}">
                      <a16:colId xmlns:a16="http://schemas.microsoft.com/office/drawing/2014/main" val="1370814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869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10:20:04 </a:t>
                      </a:r>
                      <a:r>
                        <a:rPr kumimoji="0" lang="ar-AE" sz="1000" b="0" i="0" u="none" strike="noStrike" kern="1200" cap="none" spc="0" normalizeH="0" baseline="0" noProof="0">
                          <a:ln>
                            <a:noFill/>
                          </a:ln>
                          <a:solidFill>
                            <a:prstClr val="black"/>
                          </a:solidFill>
                          <a:effectLst/>
                          <a:uLnTx/>
                          <a:uFillTx/>
                          <a:latin typeface="+mn-lt"/>
                          <a:ea typeface="+mn-ea"/>
                          <a:cs typeface="+mn-cs"/>
                        </a:rPr>
                        <a:t> 
 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7179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- 2018-05-24 10:00:22 </a:t>
                      </a:r>
                      <a:r>
                        <a:rPr kumimoji="0" lang="ar-AE" sz="1000" b="0" i="0" u="none" strike="noStrike" kern="1200" cap="none" spc="0" normalizeH="0" baseline="0" noProof="0">
                          <a:ln>
                            <a:noFill/>
                          </a:ln>
                          <a:solidFill>
                            <a:prstClr val="black"/>
                          </a:solidFill>
                          <a:effectLst/>
                          <a:uLnTx/>
                          <a:uFillTx/>
                          <a:latin typeface="+mn-lt"/>
                          <a:ea typeface="+mn-ea"/>
                          <a:cs typeface="+mn-cs"/>
                        </a:rPr>
                        <a:t> 
 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331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19:00:20 </a:t>
                      </a:r>
                      <a:r>
                        <a:rPr kumimoji="0" lang="ar-AE" sz="1000" b="0" i="0" u="none" strike="noStrike" kern="1200" cap="none" spc="0" normalizeH="0" baseline="0" noProof="0">
                          <a:ln>
                            <a:noFill/>
                          </a:ln>
                          <a:solidFill>
                            <a:prstClr val="black"/>
                          </a:solidFill>
                          <a:effectLst/>
                          <a:uLnTx/>
                          <a:uFillTx/>
                          <a:latin typeface="+mn-lt"/>
                          <a:ea typeface="+mn-ea"/>
                          <a:cs typeface="+mn-cs"/>
                        </a:rPr>
                        <a:t> 
 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2687153"/>
                  </a:ext>
                </a:extLst>
              </a:tr>
            </a:tbl>
          </a:graphicData>
        </a:graphic>
      </p:graphicFrame>
      <p:sp>
        <p:nvSpPr>
          <p:cNvPr id="4" name="Text Placeholder 3">
            <a:extLst>
              <a:ext uri="{FF2B5EF4-FFF2-40B4-BE49-F238E27FC236}">
                <a16:creationId xmlns:a16="http://schemas.microsoft.com/office/drawing/2014/main" id="{7153EC7A-A547-4B8C-B539-3EB35688844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372309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8A0B6-8FD6-4A89-96E2-97613250F4F2}"/>
              </a:ext>
            </a:extLst>
          </p:cNvPr>
          <p:cNvSpPr>
            <a:spLocks noGrp="1"/>
          </p:cNvSpPr>
          <p:nvPr>
            <p:ph type="title"/>
          </p:nvPr>
        </p:nvSpPr>
        <p:spPr/>
        <p:txBody>
          <a:bodyPr/>
          <a:lstStyle/>
          <a:p>
            <a:r>
              <a:rPr lang="en-US"/>
              <a:t>Facebook Own Posts Table | AlDawaa - 7 of 11</a:t>
            </a:r>
          </a:p>
        </p:txBody>
      </p:sp>
      <p:graphicFrame>
        <p:nvGraphicFramePr>
          <p:cNvPr id="5" name="Table Placeholder 4">
            <a:extLst>
              <a:ext uri="{FF2B5EF4-FFF2-40B4-BE49-F238E27FC236}">
                <a16:creationId xmlns:a16="http://schemas.microsoft.com/office/drawing/2014/main" id="{CB325CCA-A211-4E52-B603-119E57B08386}"/>
              </a:ext>
            </a:extLst>
          </p:cNvPr>
          <p:cNvGraphicFramePr>
            <a:graphicFrameLocks noGrp="1"/>
          </p:cNvGraphicFramePr>
          <p:nvPr>
            <p:ph type="tbl" sz="quarter" idx="13"/>
            <p:extLst>
              <p:ext uri="{D42A27DB-BD31-4B8C-83A1-F6EECF244321}">
                <p14:modId xmlns:p14="http://schemas.microsoft.com/office/powerpoint/2010/main" val="1432759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32985497"/>
                    </a:ext>
                  </a:extLst>
                </a:gridCol>
                <a:gridCol w="370332">
                  <a:extLst>
                    <a:ext uri="{9D8B030D-6E8A-4147-A177-3AD203B41FA5}">
                      <a16:colId xmlns:a16="http://schemas.microsoft.com/office/drawing/2014/main" val="2624000290"/>
                    </a:ext>
                  </a:extLst>
                </a:gridCol>
                <a:gridCol w="370332">
                  <a:extLst>
                    <a:ext uri="{9D8B030D-6E8A-4147-A177-3AD203B41FA5}">
                      <a16:colId xmlns:a16="http://schemas.microsoft.com/office/drawing/2014/main" val="4238217344"/>
                    </a:ext>
                  </a:extLst>
                </a:gridCol>
                <a:gridCol w="370332">
                  <a:extLst>
                    <a:ext uri="{9D8B030D-6E8A-4147-A177-3AD203B41FA5}">
                      <a16:colId xmlns:a16="http://schemas.microsoft.com/office/drawing/2014/main" val="1435411845"/>
                    </a:ext>
                  </a:extLst>
                </a:gridCol>
                <a:gridCol w="329184">
                  <a:extLst>
                    <a:ext uri="{9D8B030D-6E8A-4147-A177-3AD203B41FA5}">
                      <a16:colId xmlns:a16="http://schemas.microsoft.com/office/drawing/2014/main" val="2758574264"/>
                    </a:ext>
                  </a:extLst>
                </a:gridCol>
                <a:gridCol w="329184">
                  <a:extLst>
                    <a:ext uri="{9D8B030D-6E8A-4147-A177-3AD203B41FA5}">
                      <a16:colId xmlns:a16="http://schemas.microsoft.com/office/drawing/2014/main" val="2753563047"/>
                    </a:ext>
                  </a:extLst>
                </a:gridCol>
                <a:gridCol w="329184">
                  <a:extLst>
                    <a:ext uri="{9D8B030D-6E8A-4147-A177-3AD203B41FA5}">
                      <a16:colId xmlns:a16="http://schemas.microsoft.com/office/drawing/2014/main" val="93420126"/>
                    </a:ext>
                  </a:extLst>
                </a:gridCol>
                <a:gridCol w="329184">
                  <a:extLst>
                    <a:ext uri="{9D8B030D-6E8A-4147-A177-3AD203B41FA5}">
                      <a16:colId xmlns:a16="http://schemas.microsoft.com/office/drawing/2014/main" val="4071730016"/>
                    </a:ext>
                  </a:extLst>
                </a:gridCol>
                <a:gridCol w="329184">
                  <a:extLst>
                    <a:ext uri="{9D8B030D-6E8A-4147-A177-3AD203B41FA5}">
                      <a16:colId xmlns:a16="http://schemas.microsoft.com/office/drawing/2014/main" val="3075201577"/>
                    </a:ext>
                  </a:extLst>
                </a:gridCol>
                <a:gridCol w="329184">
                  <a:extLst>
                    <a:ext uri="{9D8B030D-6E8A-4147-A177-3AD203B41FA5}">
                      <a16:colId xmlns:a16="http://schemas.microsoft.com/office/drawing/2014/main" val="567965284"/>
                    </a:ext>
                  </a:extLst>
                </a:gridCol>
                <a:gridCol w="329184">
                  <a:extLst>
                    <a:ext uri="{9D8B030D-6E8A-4147-A177-3AD203B41FA5}">
                      <a16:colId xmlns:a16="http://schemas.microsoft.com/office/drawing/2014/main" val="3924811794"/>
                    </a:ext>
                  </a:extLst>
                </a:gridCol>
                <a:gridCol w="329184">
                  <a:extLst>
                    <a:ext uri="{9D8B030D-6E8A-4147-A177-3AD203B41FA5}">
                      <a16:colId xmlns:a16="http://schemas.microsoft.com/office/drawing/2014/main" val="1445419258"/>
                    </a:ext>
                  </a:extLst>
                </a:gridCol>
                <a:gridCol w="329184">
                  <a:extLst>
                    <a:ext uri="{9D8B030D-6E8A-4147-A177-3AD203B41FA5}">
                      <a16:colId xmlns:a16="http://schemas.microsoft.com/office/drawing/2014/main" val="1115058327"/>
                    </a:ext>
                  </a:extLst>
                </a:gridCol>
                <a:gridCol w="370332">
                  <a:extLst>
                    <a:ext uri="{9D8B030D-6E8A-4147-A177-3AD203B41FA5}">
                      <a16:colId xmlns:a16="http://schemas.microsoft.com/office/drawing/2014/main" val="4254397375"/>
                    </a:ext>
                  </a:extLst>
                </a:gridCol>
                <a:gridCol w="370332">
                  <a:extLst>
                    <a:ext uri="{9D8B030D-6E8A-4147-A177-3AD203B41FA5}">
                      <a16:colId xmlns:a16="http://schemas.microsoft.com/office/drawing/2014/main" val="3984248731"/>
                    </a:ext>
                  </a:extLst>
                </a:gridCol>
                <a:gridCol w="329184">
                  <a:extLst>
                    <a:ext uri="{9D8B030D-6E8A-4147-A177-3AD203B41FA5}">
                      <a16:colId xmlns:a16="http://schemas.microsoft.com/office/drawing/2014/main" val="1763865704"/>
                    </a:ext>
                  </a:extLst>
                </a:gridCol>
                <a:gridCol w="329184">
                  <a:extLst>
                    <a:ext uri="{9D8B030D-6E8A-4147-A177-3AD203B41FA5}">
                      <a16:colId xmlns:a16="http://schemas.microsoft.com/office/drawing/2014/main" val="3046502981"/>
                    </a:ext>
                  </a:extLst>
                </a:gridCol>
                <a:gridCol w="370332">
                  <a:extLst>
                    <a:ext uri="{9D8B030D-6E8A-4147-A177-3AD203B41FA5}">
                      <a16:colId xmlns:a16="http://schemas.microsoft.com/office/drawing/2014/main" val="290051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176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17:27:24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592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- 2018-05-22 18:08:40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1207352"/>
                  </a:ext>
                </a:extLst>
              </a:tr>
            </a:tbl>
          </a:graphicData>
        </a:graphic>
      </p:graphicFrame>
      <p:sp>
        <p:nvSpPr>
          <p:cNvPr id="4" name="Text Placeholder 3">
            <a:extLst>
              <a:ext uri="{FF2B5EF4-FFF2-40B4-BE49-F238E27FC236}">
                <a16:creationId xmlns:a16="http://schemas.microsoft.com/office/drawing/2014/main" id="{6B1CCFF0-D5EB-4091-9357-2017CF29E5AD}"/>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708826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BA8EC-39B3-440A-803D-AF0A178025C9}"/>
              </a:ext>
            </a:extLst>
          </p:cNvPr>
          <p:cNvSpPr>
            <a:spLocks noGrp="1"/>
          </p:cNvSpPr>
          <p:nvPr>
            <p:ph type="title"/>
          </p:nvPr>
        </p:nvSpPr>
        <p:spPr/>
        <p:txBody>
          <a:bodyPr/>
          <a:lstStyle/>
          <a:p>
            <a:r>
              <a:rPr lang="en-US"/>
              <a:t>Facebook Own Posts Table | AlDawaa - 8 of 11</a:t>
            </a:r>
          </a:p>
        </p:txBody>
      </p:sp>
      <p:graphicFrame>
        <p:nvGraphicFramePr>
          <p:cNvPr id="5" name="Table Placeholder 4">
            <a:extLst>
              <a:ext uri="{FF2B5EF4-FFF2-40B4-BE49-F238E27FC236}">
                <a16:creationId xmlns:a16="http://schemas.microsoft.com/office/drawing/2014/main" id="{C00611C9-BEB1-464C-A547-00C4B5DBF9F3}"/>
              </a:ext>
            </a:extLst>
          </p:cNvPr>
          <p:cNvGraphicFramePr>
            <a:graphicFrameLocks noGrp="1"/>
          </p:cNvGraphicFramePr>
          <p:nvPr>
            <p:ph type="tbl" sz="quarter" idx="13"/>
            <p:extLst>
              <p:ext uri="{D42A27DB-BD31-4B8C-83A1-F6EECF244321}">
                <p14:modId xmlns:p14="http://schemas.microsoft.com/office/powerpoint/2010/main" val="110570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5172511"/>
                    </a:ext>
                  </a:extLst>
                </a:gridCol>
                <a:gridCol w="370332">
                  <a:extLst>
                    <a:ext uri="{9D8B030D-6E8A-4147-A177-3AD203B41FA5}">
                      <a16:colId xmlns:a16="http://schemas.microsoft.com/office/drawing/2014/main" val="929767308"/>
                    </a:ext>
                  </a:extLst>
                </a:gridCol>
                <a:gridCol w="370332">
                  <a:extLst>
                    <a:ext uri="{9D8B030D-6E8A-4147-A177-3AD203B41FA5}">
                      <a16:colId xmlns:a16="http://schemas.microsoft.com/office/drawing/2014/main" val="3297254774"/>
                    </a:ext>
                  </a:extLst>
                </a:gridCol>
                <a:gridCol w="370332">
                  <a:extLst>
                    <a:ext uri="{9D8B030D-6E8A-4147-A177-3AD203B41FA5}">
                      <a16:colId xmlns:a16="http://schemas.microsoft.com/office/drawing/2014/main" val="3905426904"/>
                    </a:ext>
                  </a:extLst>
                </a:gridCol>
                <a:gridCol w="329184">
                  <a:extLst>
                    <a:ext uri="{9D8B030D-6E8A-4147-A177-3AD203B41FA5}">
                      <a16:colId xmlns:a16="http://schemas.microsoft.com/office/drawing/2014/main" val="2768271599"/>
                    </a:ext>
                  </a:extLst>
                </a:gridCol>
                <a:gridCol w="329184">
                  <a:extLst>
                    <a:ext uri="{9D8B030D-6E8A-4147-A177-3AD203B41FA5}">
                      <a16:colId xmlns:a16="http://schemas.microsoft.com/office/drawing/2014/main" val="2439788244"/>
                    </a:ext>
                  </a:extLst>
                </a:gridCol>
                <a:gridCol w="329184">
                  <a:extLst>
                    <a:ext uri="{9D8B030D-6E8A-4147-A177-3AD203B41FA5}">
                      <a16:colId xmlns:a16="http://schemas.microsoft.com/office/drawing/2014/main" val="206518332"/>
                    </a:ext>
                  </a:extLst>
                </a:gridCol>
                <a:gridCol w="329184">
                  <a:extLst>
                    <a:ext uri="{9D8B030D-6E8A-4147-A177-3AD203B41FA5}">
                      <a16:colId xmlns:a16="http://schemas.microsoft.com/office/drawing/2014/main" val="3254827248"/>
                    </a:ext>
                  </a:extLst>
                </a:gridCol>
                <a:gridCol w="329184">
                  <a:extLst>
                    <a:ext uri="{9D8B030D-6E8A-4147-A177-3AD203B41FA5}">
                      <a16:colId xmlns:a16="http://schemas.microsoft.com/office/drawing/2014/main" val="4086340925"/>
                    </a:ext>
                  </a:extLst>
                </a:gridCol>
                <a:gridCol w="329184">
                  <a:extLst>
                    <a:ext uri="{9D8B030D-6E8A-4147-A177-3AD203B41FA5}">
                      <a16:colId xmlns:a16="http://schemas.microsoft.com/office/drawing/2014/main" val="2897079732"/>
                    </a:ext>
                  </a:extLst>
                </a:gridCol>
                <a:gridCol w="329184">
                  <a:extLst>
                    <a:ext uri="{9D8B030D-6E8A-4147-A177-3AD203B41FA5}">
                      <a16:colId xmlns:a16="http://schemas.microsoft.com/office/drawing/2014/main" val="2443733369"/>
                    </a:ext>
                  </a:extLst>
                </a:gridCol>
                <a:gridCol w="329184">
                  <a:extLst>
                    <a:ext uri="{9D8B030D-6E8A-4147-A177-3AD203B41FA5}">
                      <a16:colId xmlns:a16="http://schemas.microsoft.com/office/drawing/2014/main" val="863855479"/>
                    </a:ext>
                  </a:extLst>
                </a:gridCol>
                <a:gridCol w="329184">
                  <a:extLst>
                    <a:ext uri="{9D8B030D-6E8A-4147-A177-3AD203B41FA5}">
                      <a16:colId xmlns:a16="http://schemas.microsoft.com/office/drawing/2014/main" val="2670292416"/>
                    </a:ext>
                  </a:extLst>
                </a:gridCol>
                <a:gridCol w="370332">
                  <a:extLst>
                    <a:ext uri="{9D8B030D-6E8A-4147-A177-3AD203B41FA5}">
                      <a16:colId xmlns:a16="http://schemas.microsoft.com/office/drawing/2014/main" val="2980912709"/>
                    </a:ext>
                  </a:extLst>
                </a:gridCol>
                <a:gridCol w="370332">
                  <a:extLst>
                    <a:ext uri="{9D8B030D-6E8A-4147-A177-3AD203B41FA5}">
                      <a16:colId xmlns:a16="http://schemas.microsoft.com/office/drawing/2014/main" val="4221047939"/>
                    </a:ext>
                  </a:extLst>
                </a:gridCol>
                <a:gridCol w="329184">
                  <a:extLst>
                    <a:ext uri="{9D8B030D-6E8A-4147-A177-3AD203B41FA5}">
                      <a16:colId xmlns:a16="http://schemas.microsoft.com/office/drawing/2014/main" val="3746094309"/>
                    </a:ext>
                  </a:extLst>
                </a:gridCol>
                <a:gridCol w="329184">
                  <a:extLst>
                    <a:ext uri="{9D8B030D-6E8A-4147-A177-3AD203B41FA5}">
                      <a16:colId xmlns:a16="http://schemas.microsoft.com/office/drawing/2014/main" val="1333635231"/>
                    </a:ext>
                  </a:extLst>
                </a:gridCol>
                <a:gridCol w="370332">
                  <a:extLst>
                    <a:ext uri="{9D8B030D-6E8A-4147-A177-3AD203B41FA5}">
                      <a16:colId xmlns:a16="http://schemas.microsoft.com/office/drawing/2014/main" val="1189767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775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19:37:49 </a:t>
                      </a:r>
                      <a:r>
                        <a:rPr kumimoji="0" lang="ar-AE" sz="1000" b="0" i="0" u="none" strike="noStrike" kern="1200" cap="none" spc="0" normalizeH="0" baseline="0" noProof="0">
                          <a:ln>
                            <a:noFill/>
                          </a:ln>
                          <a:solidFill>
                            <a:prstClr val="black"/>
                          </a:solidFill>
                          <a:effectLst/>
                          <a:uLnTx/>
                          <a:uFillTx/>
                          <a:latin typeface="+mn-lt"/>
                          <a:ea typeface="+mn-ea"/>
                          <a:cs typeface="+mn-cs"/>
                        </a:rPr>
                        <a:t> 
 ‫نقدم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a:t>
                      </a:r>
                      <a:r>
                        <a:rPr kumimoji="0" lang="ar-AE" sz="1000" b="0" i="0" u="none" strike="noStrike" kern="1200" cap="none" spc="0" normalizeH="0" baseline="0" noProof="0">
                          <a:ln>
                            <a:noFill/>
                          </a:ln>
                          <a:solidFill>
                            <a:prstClr val="black"/>
                          </a:solidFill>
                          <a:effectLst/>
                          <a:uLnTx/>
                          <a:uFillTx/>
                          <a:latin typeface="+mn-lt"/>
                          <a:ea typeface="+mn-ea"/>
                          <a:cs typeface="+mn-cs"/>
                        </a:rPr>
                        <a:t>💎‬
‫أقراص الشوكولاتة‬
‫تجعل بشرتك نضرة وحيوية 🌸 باحتوائها‬
‫على مضادات الأكسدة ونسبة ٥٩٪ أوكسجين و أيضا تساعد على انتاج الكولاجين‬
‫تنصح به وعد التركي‬
‫متوفر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وعليه خصم حصري ٤٠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9727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12:37:06 </a:t>
                      </a:r>
                      <a:r>
                        <a:rPr kumimoji="0" lang="ar-AE" sz="1000" b="0" i="0" u="none" strike="noStrike" kern="1200" cap="none" spc="0" normalizeH="0" baseline="0" noProof="0">
                          <a:ln>
                            <a:noFill/>
                          </a:ln>
                          <a:solidFill>
                            <a:prstClr val="black"/>
                          </a:solidFill>
                          <a:effectLst/>
                          <a:uLnTx/>
                          <a:uFillTx/>
                          <a:latin typeface="+mn-lt"/>
                          <a:ea typeface="+mn-ea"/>
                          <a:cs typeface="+mn-cs"/>
                        </a:rPr>
                        <a:t> 
 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9253678"/>
                  </a:ext>
                </a:extLst>
              </a:tr>
            </a:tbl>
          </a:graphicData>
        </a:graphic>
      </p:graphicFrame>
      <p:sp>
        <p:nvSpPr>
          <p:cNvPr id="4" name="Text Placeholder 3">
            <a:extLst>
              <a:ext uri="{FF2B5EF4-FFF2-40B4-BE49-F238E27FC236}">
                <a16:creationId xmlns:a16="http://schemas.microsoft.com/office/drawing/2014/main" id="{A072D532-BA00-4198-AA21-4D738CDF526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607180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A4FCC-F318-45BF-8A1A-611CE606DE82}"/>
              </a:ext>
            </a:extLst>
          </p:cNvPr>
          <p:cNvSpPr>
            <a:spLocks noGrp="1"/>
          </p:cNvSpPr>
          <p:nvPr>
            <p:ph type="title"/>
          </p:nvPr>
        </p:nvSpPr>
        <p:spPr/>
        <p:txBody>
          <a:bodyPr/>
          <a:lstStyle/>
          <a:p>
            <a:r>
              <a:rPr lang="en-US"/>
              <a:t>Facebook Own Posts Table | AlDawaa - 9 of 11</a:t>
            </a:r>
          </a:p>
        </p:txBody>
      </p:sp>
      <p:graphicFrame>
        <p:nvGraphicFramePr>
          <p:cNvPr id="5" name="Table Placeholder 4">
            <a:extLst>
              <a:ext uri="{FF2B5EF4-FFF2-40B4-BE49-F238E27FC236}">
                <a16:creationId xmlns:a16="http://schemas.microsoft.com/office/drawing/2014/main" id="{5330D526-3628-440A-961A-24F7F66C87E6}"/>
              </a:ext>
            </a:extLst>
          </p:cNvPr>
          <p:cNvGraphicFramePr>
            <a:graphicFrameLocks noGrp="1"/>
          </p:cNvGraphicFramePr>
          <p:nvPr>
            <p:ph type="tbl" sz="quarter" idx="13"/>
            <p:extLst>
              <p:ext uri="{D42A27DB-BD31-4B8C-83A1-F6EECF244321}">
                <p14:modId xmlns:p14="http://schemas.microsoft.com/office/powerpoint/2010/main" val="2576090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16366145"/>
                    </a:ext>
                  </a:extLst>
                </a:gridCol>
                <a:gridCol w="370332">
                  <a:extLst>
                    <a:ext uri="{9D8B030D-6E8A-4147-A177-3AD203B41FA5}">
                      <a16:colId xmlns:a16="http://schemas.microsoft.com/office/drawing/2014/main" val="2580546080"/>
                    </a:ext>
                  </a:extLst>
                </a:gridCol>
                <a:gridCol w="370332">
                  <a:extLst>
                    <a:ext uri="{9D8B030D-6E8A-4147-A177-3AD203B41FA5}">
                      <a16:colId xmlns:a16="http://schemas.microsoft.com/office/drawing/2014/main" val="3092459211"/>
                    </a:ext>
                  </a:extLst>
                </a:gridCol>
                <a:gridCol w="370332">
                  <a:extLst>
                    <a:ext uri="{9D8B030D-6E8A-4147-A177-3AD203B41FA5}">
                      <a16:colId xmlns:a16="http://schemas.microsoft.com/office/drawing/2014/main" val="4045814480"/>
                    </a:ext>
                  </a:extLst>
                </a:gridCol>
                <a:gridCol w="329184">
                  <a:extLst>
                    <a:ext uri="{9D8B030D-6E8A-4147-A177-3AD203B41FA5}">
                      <a16:colId xmlns:a16="http://schemas.microsoft.com/office/drawing/2014/main" val="3193074744"/>
                    </a:ext>
                  </a:extLst>
                </a:gridCol>
                <a:gridCol w="329184">
                  <a:extLst>
                    <a:ext uri="{9D8B030D-6E8A-4147-A177-3AD203B41FA5}">
                      <a16:colId xmlns:a16="http://schemas.microsoft.com/office/drawing/2014/main" val="1882737456"/>
                    </a:ext>
                  </a:extLst>
                </a:gridCol>
                <a:gridCol w="329184">
                  <a:extLst>
                    <a:ext uri="{9D8B030D-6E8A-4147-A177-3AD203B41FA5}">
                      <a16:colId xmlns:a16="http://schemas.microsoft.com/office/drawing/2014/main" val="541481682"/>
                    </a:ext>
                  </a:extLst>
                </a:gridCol>
                <a:gridCol w="329184">
                  <a:extLst>
                    <a:ext uri="{9D8B030D-6E8A-4147-A177-3AD203B41FA5}">
                      <a16:colId xmlns:a16="http://schemas.microsoft.com/office/drawing/2014/main" val="645870282"/>
                    </a:ext>
                  </a:extLst>
                </a:gridCol>
                <a:gridCol w="329184">
                  <a:extLst>
                    <a:ext uri="{9D8B030D-6E8A-4147-A177-3AD203B41FA5}">
                      <a16:colId xmlns:a16="http://schemas.microsoft.com/office/drawing/2014/main" val="3313231610"/>
                    </a:ext>
                  </a:extLst>
                </a:gridCol>
                <a:gridCol w="329184">
                  <a:extLst>
                    <a:ext uri="{9D8B030D-6E8A-4147-A177-3AD203B41FA5}">
                      <a16:colId xmlns:a16="http://schemas.microsoft.com/office/drawing/2014/main" val="3933084926"/>
                    </a:ext>
                  </a:extLst>
                </a:gridCol>
                <a:gridCol w="329184">
                  <a:extLst>
                    <a:ext uri="{9D8B030D-6E8A-4147-A177-3AD203B41FA5}">
                      <a16:colId xmlns:a16="http://schemas.microsoft.com/office/drawing/2014/main" val="454921950"/>
                    </a:ext>
                  </a:extLst>
                </a:gridCol>
                <a:gridCol w="329184">
                  <a:extLst>
                    <a:ext uri="{9D8B030D-6E8A-4147-A177-3AD203B41FA5}">
                      <a16:colId xmlns:a16="http://schemas.microsoft.com/office/drawing/2014/main" val="1695921890"/>
                    </a:ext>
                  </a:extLst>
                </a:gridCol>
                <a:gridCol w="329184">
                  <a:extLst>
                    <a:ext uri="{9D8B030D-6E8A-4147-A177-3AD203B41FA5}">
                      <a16:colId xmlns:a16="http://schemas.microsoft.com/office/drawing/2014/main" val="2667316339"/>
                    </a:ext>
                  </a:extLst>
                </a:gridCol>
                <a:gridCol w="370332">
                  <a:extLst>
                    <a:ext uri="{9D8B030D-6E8A-4147-A177-3AD203B41FA5}">
                      <a16:colId xmlns:a16="http://schemas.microsoft.com/office/drawing/2014/main" val="1891000118"/>
                    </a:ext>
                  </a:extLst>
                </a:gridCol>
                <a:gridCol w="370332">
                  <a:extLst>
                    <a:ext uri="{9D8B030D-6E8A-4147-A177-3AD203B41FA5}">
                      <a16:colId xmlns:a16="http://schemas.microsoft.com/office/drawing/2014/main" val="129125315"/>
                    </a:ext>
                  </a:extLst>
                </a:gridCol>
                <a:gridCol w="329184">
                  <a:extLst>
                    <a:ext uri="{9D8B030D-6E8A-4147-A177-3AD203B41FA5}">
                      <a16:colId xmlns:a16="http://schemas.microsoft.com/office/drawing/2014/main" val="3483133399"/>
                    </a:ext>
                  </a:extLst>
                </a:gridCol>
                <a:gridCol w="329184">
                  <a:extLst>
                    <a:ext uri="{9D8B030D-6E8A-4147-A177-3AD203B41FA5}">
                      <a16:colId xmlns:a16="http://schemas.microsoft.com/office/drawing/2014/main" val="1263033109"/>
                    </a:ext>
                  </a:extLst>
                </a:gridCol>
                <a:gridCol w="370332">
                  <a:extLst>
                    <a:ext uri="{9D8B030D-6E8A-4147-A177-3AD203B41FA5}">
                      <a16:colId xmlns:a16="http://schemas.microsoft.com/office/drawing/2014/main" val="3291349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53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- 2018-05-20 10:00:12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لمرضى السكري، يفضل تأخير السحور قدر الإمكان أثناء #رمضان لتجنب انخفاض نسبة السكر في الدم .
جهاز قياس السكر "ون تاتش </a:t>
                      </a:r>
                      <a:r>
                        <a:rPr kumimoji="0" lang="en-US" sz="1000" b="0" i="0" u="none" strike="noStrike" kern="1200" cap="none" spc="0" normalizeH="0" baseline="0" noProof="0">
                          <a:ln>
                            <a:noFill/>
                          </a:ln>
                          <a:solidFill>
                            <a:prstClr val="black"/>
                          </a:solidFill>
                          <a:effectLst/>
                          <a:uLnTx/>
                          <a:uFillTx/>
                          <a:latin typeface="+mn-lt"/>
                          <a:ea typeface="+mn-ea"/>
                          <a:cs typeface="+mn-cs"/>
                        </a:rPr>
                        <a:t>Verio" </a:t>
                      </a:r>
                      <a:r>
                        <a:rPr kumimoji="0" lang="ar-AE" sz="1000" b="0" i="0" u="none" strike="noStrike" kern="1200" cap="none" spc="0" normalizeH="0" baseline="0" noProof="0">
                          <a:ln>
                            <a:noFill/>
                          </a:ln>
                          <a:solidFill>
                            <a:prstClr val="black"/>
                          </a:solidFill>
                          <a:effectLst/>
                          <a:uLnTx/>
                          <a:uFillTx/>
                          <a:latin typeface="+mn-lt"/>
                          <a:ea typeface="+mn-ea"/>
                          <a:cs typeface="+mn-cs"/>
                        </a:rPr>
                        <a:t>مع تقنية </a:t>
                      </a:r>
                      <a:r>
                        <a:rPr kumimoji="0" lang="en-US" sz="1000" b="0" i="0" u="none" strike="noStrike" kern="1200" cap="none" spc="0" normalizeH="0" baseline="0" noProof="0">
                          <a:ln>
                            <a:noFill/>
                          </a:ln>
                          <a:solidFill>
                            <a:prstClr val="black"/>
                          </a:solidFill>
                          <a:effectLst/>
                          <a:uLnTx/>
                          <a:uFillTx/>
                          <a:latin typeface="+mn-lt"/>
                          <a:ea typeface="+mn-ea"/>
                          <a:cs typeface="+mn-cs"/>
                        </a:rPr>
                        <a:t>Color Sure </a:t>
                      </a:r>
                      <a:r>
                        <a:rPr kumimoji="0" lang="ar-AE" sz="1000" b="0" i="0" u="none" strike="noStrike" kern="1200" cap="none" spc="0" normalizeH="0" baseline="0" noProof="0">
                          <a:ln>
                            <a:noFill/>
                          </a:ln>
                          <a:solidFill>
                            <a:prstClr val="black"/>
                          </a:solidFill>
                          <a:effectLst/>
                          <a:uLnTx/>
                          <a:uFillTx/>
                          <a:latin typeface="+mn-lt"/>
                          <a:ea typeface="+mn-ea"/>
                          <a:cs typeface="+mn-cs"/>
                        </a:rPr>
                        <a:t>يبسط لك قراءة نتيجة الاختبار.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090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- 2018-05-19 10:00:23 </a:t>
                      </a:r>
                      <a:r>
                        <a:rPr kumimoji="0" lang="ar-AE" sz="1000" b="0" i="0" u="none" strike="noStrike" kern="1200" cap="none" spc="0" normalizeH="0" baseline="0" noProof="0">
                          <a:ln>
                            <a:noFill/>
                          </a:ln>
                          <a:solidFill>
                            <a:prstClr val="black"/>
                          </a:solidFill>
                          <a:effectLst/>
                          <a:uLnTx/>
                          <a:uFillTx/>
                          <a:latin typeface="+mn-lt"/>
                          <a:ea typeface="+mn-ea"/>
                          <a:cs typeface="+mn-cs"/>
                        </a:rPr>
                        <a:t> 
 لتتجنب ارتفاع مستوى السكر في الدم بعد الإفطار، حاول تجنب الحلويات المليئة بالسكر. يسمح بكمية معتدلة من الحلوى الصحية مثل قطعة من الفاكهة.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03148"/>
                  </a:ext>
                </a:extLst>
              </a:tr>
            </a:tbl>
          </a:graphicData>
        </a:graphic>
      </p:graphicFrame>
      <p:sp>
        <p:nvSpPr>
          <p:cNvPr id="4" name="Text Placeholder 3">
            <a:extLst>
              <a:ext uri="{FF2B5EF4-FFF2-40B4-BE49-F238E27FC236}">
                <a16:creationId xmlns:a16="http://schemas.microsoft.com/office/drawing/2014/main" id="{A4F59146-62D3-4CD4-9516-29BD9DE8F92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484425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2403A-09BA-4D02-B936-67F8F31B6428}"/>
              </a:ext>
            </a:extLst>
          </p:cNvPr>
          <p:cNvSpPr>
            <a:spLocks noGrp="1"/>
          </p:cNvSpPr>
          <p:nvPr>
            <p:ph type="title"/>
          </p:nvPr>
        </p:nvSpPr>
        <p:spPr/>
        <p:txBody>
          <a:bodyPr/>
          <a:lstStyle/>
          <a:p>
            <a:r>
              <a:rPr lang="en-US"/>
              <a:t>Facebook Own Posts Table | AlDawaa - 10 of 11</a:t>
            </a:r>
          </a:p>
        </p:txBody>
      </p:sp>
      <p:graphicFrame>
        <p:nvGraphicFramePr>
          <p:cNvPr id="5" name="Table Placeholder 4">
            <a:extLst>
              <a:ext uri="{FF2B5EF4-FFF2-40B4-BE49-F238E27FC236}">
                <a16:creationId xmlns:a16="http://schemas.microsoft.com/office/drawing/2014/main" id="{C6D6D75C-A049-428E-9C48-09F757018C76}"/>
              </a:ext>
            </a:extLst>
          </p:cNvPr>
          <p:cNvGraphicFramePr>
            <a:graphicFrameLocks noGrp="1"/>
          </p:cNvGraphicFramePr>
          <p:nvPr>
            <p:ph type="tbl" sz="quarter" idx="13"/>
            <p:extLst>
              <p:ext uri="{D42A27DB-BD31-4B8C-83A1-F6EECF244321}">
                <p14:modId xmlns:p14="http://schemas.microsoft.com/office/powerpoint/2010/main" val="3966659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53950198"/>
                    </a:ext>
                  </a:extLst>
                </a:gridCol>
                <a:gridCol w="370332">
                  <a:extLst>
                    <a:ext uri="{9D8B030D-6E8A-4147-A177-3AD203B41FA5}">
                      <a16:colId xmlns:a16="http://schemas.microsoft.com/office/drawing/2014/main" val="1936979171"/>
                    </a:ext>
                  </a:extLst>
                </a:gridCol>
                <a:gridCol w="370332">
                  <a:extLst>
                    <a:ext uri="{9D8B030D-6E8A-4147-A177-3AD203B41FA5}">
                      <a16:colId xmlns:a16="http://schemas.microsoft.com/office/drawing/2014/main" val="1723268623"/>
                    </a:ext>
                  </a:extLst>
                </a:gridCol>
                <a:gridCol w="370332">
                  <a:extLst>
                    <a:ext uri="{9D8B030D-6E8A-4147-A177-3AD203B41FA5}">
                      <a16:colId xmlns:a16="http://schemas.microsoft.com/office/drawing/2014/main" val="4145179613"/>
                    </a:ext>
                  </a:extLst>
                </a:gridCol>
                <a:gridCol w="329184">
                  <a:extLst>
                    <a:ext uri="{9D8B030D-6E8A-4147-A177-3AD203B41FA5}">
                      <a16:colId xmlns:a16="http://schemas.microsoft.com/office/drawing/2014/main" val="2194581910"/>
                    </a:ext>
                  </a:extLst>
                </a:gridCol>
                <a:gridCol w="329184">
                  <a:extLst>
                    <a:ext uri="{9D8B030D-6E8A-4147-A177-3AD203B41FA5}">
                      <a16:colId xmlns:a16="http://schemas.microsoft.com/office/drawing/2014/main" val="512164966"/>
                    </a:ext>
                  </a:extLst>
                </a:gridCol>
                <a:gridCol w="329184">
                  <a:extLst>
                    <a:ext uri="{9D8B030D-6E8A-4147-A177-3AD203B41FA5}">
                      <a16:colId xmlns:a16="http://schemas.microsoft.com/office/drawing/2014/main" val="3495596916"/>
                    </a:ext>
                  </a:extLst>
                </a:gridCol>
                <a:gridCol w="329184">
                  <a:extLst>
                    <a:ext uri="{9D8B030D-6E8A-4147-A177-3AD203B41FA5}">
                      <a16:colId xmlns:a16="http://schemas.microsoft.com/office/drawing/2014/main" val="2181251412"/>
                    </a:ext>
                  </a:extLst>
                </a:gridCol>
                <a:gridCol w="329184">
                  <a:extLst>
                    <a:ext uri="{9D8B030D-6E8A-4147-A177-3AD203B41FA5}">
                      <a16:colId xmlns:a16="http://schemas.microsoft.com/office/drawing/2014/main" val="3773816000"/>
                    </a:ext>
                  </a:extLst>
                </a:gridCol>
                <a:gridCol w="329184">
                  <a:extLst>
                    <a:ext uri="{9D8B030D-6E8A-4147-A177-3AD203B41FA5}">
                      <a16:colId xmlns:a16="http://schemas.microsoft.com/office/drawing/2014/main" val="1225637348"/>
                    </a:ext>
                  </a:extLst>
                </a:gridCol>
                <a:gridCol w="329184">
                  <a:extLst>
                    <a:ext uri="{9D8B030D-6E8A-4147-A177-3AD203B41FA5}">
                      <a16:colId xmlns:a16="http://schemas.microsoft.com/office/drawing/2014/main" val="1222553178"/>
                    </a:ext>
                  </a:extLst>
                </a:gridCol>
                <a:gridCol w="329184">
                  <a:extLst>
                    <a:ext uri="{9D8B030D-6E8A-4147-A177-3AD203B41FA5}">
                      <a16:colId xmlns:a16="http://schemas.microsoft.com/office/drawing/2014/main" val="1342554333"/>
                    </a:ext>
                  </a:extLst>
                </a:gridCol>
                <a:gridCol w="329184">
                  <a:extLst>
                    <a:ext uri="{9D8B030D-6E8A-4147-A177-3AD203B41FA5}">
                      <a16:colId xmlns:a16="http://schemas.microsoft.com/office/drawing/2014/main" val="4219851963"/>
                    </a:ext>
                  </a:extLst>
                </a:gridCol>
                <a:gridCol w="370332">
                  <a:extLst>
                    <a:ext uri="{9D8B030D-6E8A-4147-A177-3AD203B41FA5}">
                      <a16:colId xmlns:a16="http://schemas.microsoft.com/office/drawing/2014/main" val="2603258998"/>
                    </a:ext>
                  </a:extLst>
                </a:gridCol>
                <a:gridCol w="370332">
                  <a:extLst>
                    <a:ext uri="{9D8B030D-6E8A-4147-A177-3AD203B41FA5}">
                      <a16:colId xmlns:a16="http://schemas.microsoft.com/office/drawing/2014/main" val="2373062617"/>
                    </a:ext>
                  </a:extLst>
                </a:gridCol>
                <a:gridCol w="329184">
                  <a:extLst>
                    <a:ext uri="{9D8B030D-6E8A-4147-A177-3AD203B41FA5}">
                      <a16:colId xmlns:a16="http://schemas.microsoft.com/office/drawing/2014/main" val="1138305785"/>
                    </a:ext>
                  </a:extLst>
                </a:gridCol>
                <a:gridCol w="329184">
                  <a:extLst>
                    <a:ext uri="{9D8B030D-6E8A-4147-A177-3AD203B41FA5}">
                      <a16:colId xmlns:a16="http://schemas.microsoft.com/office/drawing/2014/main" val="465846096"/>
                    </a:ext>
                  </a:extLst>
                </a:gridCol>
                <a:gridCol w="370332">
                  <a:extLst>
                    <a:ext uri="{9D8B030D-6E8A-4147-A177-3AD203B41FA5}">
                      <a16:colId xmlns:a16="http://schemas.microsoft.com/office/drawing/2014/main" val="1262274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049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- 2018-05-18 11:32:35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جمعية_كنف‬</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الخيرية المختصة بتوفير التأمين الصحي للأيتام, الأرامل وأسر شهداء الواجب.‬
‫تستطيع دعمهم عن طريق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⁦‪http://donation.kanaf.org.sa/index.php‬⁩‬
‫</a:t>
                      </a:r>
                      <a:r>
                        <a:rPr kumimoji="0" lang="ar-AE" sz="1000" b="0" i="0" u="none" strike="noStrike" kern="1200" cap="none" spc="0" normalizeH="0" baseline="0" noProof="0">
                          <a:ln>
                            <a:noFill/>
                          </a:ln>
                          <a:solidFill>
                            <a:prstClr val="black"/>
                          </a:solidFill>
                          <a:effectLst/>
                          <a:uLnTx/>
                          <a:uFillTx/>
                          <a:latin typeface="+mn-lt"/>
                          <a:ea typeface="+mn-ea"/>
                          <a:cs typeface="+mn-cs"/>
                        </a:rPr>
                        <a:t>او زيارة احدى صيدليتنا.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0756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- 2018-05-18 10:00:21 </a:t>
                      </a:r>
                      <a:r>
                        <a:rPr kumimoji="0" lang="ar-AE" sz="1000" b="0" i="0" u="none" strike="noStrike" kern="1200" cap="none" spc="0" normalizeH="0" baseline="0" noProof="0">
                          <a:ln>
                            <a:noFill/>
                          </a:ln>
                          <a:solidFill>
                            <a:prstClr val="black"/>
                          </a:solidFill>
                          <a:effectLst/>
                          <a:uLnTx/>
                          <a:uFillTx/>
                          <a:latin typeface="+mn-lt"/>
                          <a:ea typeface="+mn-ea"/>
                          <a:cs typeface="+mn-cs"/>
                        </a:rPr>
                        <a:t> 
 ,اول جمعة في #رمضان
اللهم إنا نسألك تفريجاً لكل هم، واستجابه لكل دعاء، وشفائاً لكل مريض، وغفراناً لكل ذنب، ورزقاً لكل محتاج, ورحمه لكل ميت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5295427"/>
                  </a:ext>
                </a:extLst>
              </a:tr>
            </a:tbl>
          </a:graphicData>
        </a:graphic>
      </p:graphicFrame>
      <p:sp>
        <p:nvSpPr>
          <p:cNvPr id="4" name="Text Placeholder 3">
            <a:extLst>
              <a:ext uri="{FF2B5EF4-FFF2-40B4-BE49-F238E27FC236}">
                <a16:creationId xmlns:a16="http://schemas.microsoft.com/office/drawing/2014/main" id="{CE0B9CAB-81D0-489B-8962-0E08D965036C}"/>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619444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166A3-634D-46F3-8DD2-6F7C168CED40}"/>
              </a:ext>
            </a:extLst>
          </p:cNvPr>
          <p:cNvSpPr>
            <a:spLocks noGrp="1"/>
          </p:cNvSpPr>
          <p:nvPr>
            <p:ph type="title"/>
          </p:nvPr>
        </p:nvSpPr>
        <p:spPr/>
        <p:txBody>
          <a:bodyPr/>
          <a:lstStyle/>
          <a:p>
            <a:r>
              <a:rPr lang="en-US"/>
              <a:t>Facebook Own Posts Table | AlDawaa - 11 of 11</a:t>
            </a:r>
          </a:p>
        </p:txBody>
      </p:sp>
      <p:graphicFrame>
        <p:nvGraphicFramePr>
          <p:cNvPr id="5" name="Table Placeholder 4">
            <a:extLst>
              <a:ext uri="{FF2B5EF4-FFF2-40B4-BE49-F238E27FC236}">
                <a16:creationId xmlns:a16="http://schemas.microsoft.com/office/drawing/2014/main" id="{465ED805-3C32-444F-A05D-75F5DC13FBD9}"/>
              </a:ext>
            </a:extLst>
          </p:cNvPr>
          <p:cNvGraphicFramePr>
            <a:graphicFrameLocks noGrp="1"/>
          </p:cNvGraphicFramePr>
          <p:nvPr>
            <p:ph type="tbl" sz="quarter" idx="13"/>
            <p:extLst>
              <p:ext uri="{D42A27DB-BD31-4B8C-83A1-F6EECF244321}">
                <p14:modId xmlns:p14="http://schemas.microsoft.com/office/powerpoint/2010/main" val="2762649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92629817"/>
                    </a:ext>
                  </a:extLst>
                </a:gridCol>
                <a:gridCol w="370332">
                  <a:extLst>
                    <a:ext uri="{9D8B030D-6E8A-4147-A177-3AD203B41FA5}">
                      <a16:colId xmlns:a16="http://schemas.microsoft.com/office/drawing/2014/main" val="3322439262"/>
                    </a:ext>
                  </a:extLst>
                </a:gridCol>
                <a:gridCol w="370332">
                  <a:extLst>
                    <a:ext uri="{9D8B030D-6E8A-4147-A177-3AD203B41FA5}">
                      <a16:colId xmlns:a16="http://schemas.microsoft.com/office/drawing/2014/main" val="3703459127"/>
                    </a:ext>
                  </a:extLst>
                </a:gridCol>
                <a:gridCol w="370332">
                  <a:extLst>
                    <a:ext uri="{9D8B030D-6E8A-4147-A177-3AD203B41FA5}">
                      <a16:colId xmlns:a16="http://schemas.microsoft.com/office/drawing/2014/main" val="2966835043"/>
                    </a:ext>
                  </a:extLst>
                </a:gridCol>
                <a:gridCol w="329184">
                  <a:extLst>
                    <a:ext uri="{9D8B030D-6E8A-4147-A177-3AD203B41FA5}">
                      <a16:colId xmlns:a16="http://schemas.microsoft.com/office/drawing/2014/main" val="2214827995"/>
                    </a:ext>
                  </a:extLst>
                </a:gridCol>
                <a:gridCol w="329184">
                  <a:extLst>
                    <a:ext uri="{9D8B030D-6E8A-4147-A177-3AD203B41FA5}">
                      <a16:colId xmlns:a16="http://schemas.microsoft.com/office/drawing/2014/main" val="2745070829"/>
                    </a:ext>
                  </a:extLst>
                </a:gridCol>
                <a:gridCol w="329184">
                  <a:extLst>
                    <a:ext uri="{9D8B030D-6E8A-4147-A177-3AD203B41FA5}">
                      <a16:colId xmlns:a16="http://schemas.microsoft.com/office/drawing/2014/main" val="4271444128"/>
                    </a:ext>
                  </a:extLst>
                </a:gridCol>
                <a:gridCol w="329184">
                  <a:extLst>
                    <a:ext uri="{9D8B030D-6E8A-4147-A177-3AD203B41FA5}">
                      <a16:colId xmlns:a16="http://schemas.microsoft.com/office/drawing/2014/main" val="1574633861"/>
                    </a:ext>
                  </a:extLst>
                </a:gridCol>
                <a:gridCol w="329184">
                  <a:extLst>
                    <a:ext uri="{9D8B030D-6E8A-4147-A177-3AD203B41FA5}">
                      <a16:colId xmlns:a16="http://schemas.microsoft.com/office/drawing/2014/main" val="758553822"/>
                    </a:ext>
                  </a:extLst>
                </a:gridCol>
                <a:gridCol w="329184">
                  <a:extLst>
                    <a:ext uri="{9D8B030D-6E8A-4147-A177-3AD203B41FA5}">
                      <a16:colId xmlns:a16="http://schemas.microsoft.com/office/drawing/2014/main" val="4179978346"/>
                    </a:ext>
                  </a:extLst>
                </a:gridCol>
                <a:gridCol w="329184">
                  <a:extLst>
                    <a:ext uri="{9D8B030D-6E8A-4147-A177-3AD203B41FA5}">
                      <a16:colId xmlns:a16="http://schemas.microsoft.com/office/drawing/2014/main" val="1907204562"/>
                    </a:ext>
                  </a:extLst>
                </a:gridCol>
                <a:gridCol w="329184">
                  <a:extLst>
                    <a:ext uri="{9D8B030D-6E8A-4147-A177-3AD203B41FA5}">
                      <a16:colId xmlns:a16="http://schemas.microsoft.com/office/drawing/2014/main" val="1312945900"/>
                    </a:ext>
                  </a:extLst>
                </a:gridCol>
                <a:gridCol w="329184">
                  <a:extLst>
                    <a:ext uri="{9D8B030D-6E8A-4147-A177-3AD203B41FA5}">
                      <a16:colId xmlns:a16="http://schemas.microsoft.com/office/drawing/2014/main" val="2118143608"/>
                    </a:ext>
                  </a:extLst>
                </a:gridCol>
                <a:gridCol w="370332">
                  <a:extLst>
                    <a:ext uri="{9D8B030D-6E8A-4147-A177-3AD203B41FA5}">
                      <a16:colId xmlns:a16="http://schemas.microsoft.com/office/drawing/2014/main" val="2271762943"/>
                    </a:ext>
                  </a:extLst>
                </a:gridCol>
                <a:gridCol w="370332">
                  <a:extLst>
                    <a:ext uri="{9D8B030D-6E8A-4147-A177-3AD203B41FA5}">
                      <a16:colId xmlns:a16="http://schemas.microsoft.com/office/drawing/2014/main" val="1095021604"/>
                    </a:ext>
                  </a:extLst>
                </a:gridCol>
                <a:gridCol w="329184">
                  <a:extLst>
                    <a:ext uri="{9D8B030D-6E8A-4147-A177-3AD203B41FA5}">
                      <a16:colId xmlns:a16="http://schemas.microsoft.com/office/drawing/2014/main" val="1672109687"/>
                    </a:ext>
                  </a:extLst>
                </a:gridCol>
                <a:gridCol w="329184">
                  <a:extLst>
                    <a:ext uri="{9D8B030D-6E8A-4147-A177-3AD203B41FA5}">
                      <a16:colId xmlns:a16="http://schemas.microsoft.com/office/drawing/2014/main" val="3985351659"/>
                    </a:ext>
                  </a:extLst>
                </a:gridCol>
                <a:gridCol w="370332">
                  <a:extLst>
                    <a:ext uri="{9D8B030D-6E8A-4147-A177-3AD203B41FA5}">
                      <a16:colId xmlns:a16="http://schemas.microsoft.com/office/drawing/2014/main" val="2816282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124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- 2018-05-17 11:36:25 </a:t>
                      </a:r>
                      <a:r>
                        <a:rPr kumimoji="0" lang="ar-AE" sz="1000" b="0" i="0" u="none" strike="noStrike" kern="1200" cap="none" spc="0" normalizeH="0" baseline="0" noProof="0">
                          <a:ln>
                            <a:noFill/>
                          </a:ln>
                          <a:solidFill>
                            <a:prstClr val="black"/>
                          </a:solidFill>
                          <a:effectLst/>
                          <a:uLnTx/>
                          <a:uFillTx/>
                          <a:latin typeface="+mn-lt"/>
                          <a:ea typeface="+mn-ea"/>
                          <a:cs typeface="+mn-cs"/>
                        </a:rPr>
                        <a:t> 
 #حقيقة
 هل تعلم أن اختبارك لنسبة الجلوكوز في الدم خلال نهار شهر #رمضان لا يبطل الصوم؟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083587"/>
                  </a:ext>
                </a:extLst>
              </a:tr>
            </a:tbl>
          </a:graphicData>
        </a:graphic>
      </p:graphicFrame>
      <p:sp>
        <p:nvSpPr>
          <p:cNvPr id="4" name="Text Placeholder 3">
            <a:extLst>
              <a:ext uri="{FF2B5EF4-FFF2-40B4-BE49-F238E27FC236}">
                <a16:creationId xmlns:a16="http://schemas.microsoft.com/office/drawing/2014/main" id="{C1CA5641-0825-4A93-9834-D0629B1FBE6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47244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47CA5-301B-4900-917C-E24B906460DA}"/>
              </a:ext>
            </a:extLst>
          </p:cNvPr>
          <p:cNvSpPr>
            <a:spLocks noGrp="1"/>
          </p:cNvSpPr>
          <p:nvPr>
            <p:ph type="title"/>
          </p:nvPr>
        </p:nvSpPr>
        <p:spPr/>
        <p:txBody>
          <a:bodyPr/>
          <a:lstStyle/>
          <a:p>
            <a:r>
              <a:rPr lang="en-US"/>
              <a:t>Facebook Interactions Distribution | AlDawaa</a:t>
            </a:r>
          </a:p>
        </p:txBody>
      </p:sp>
      <p:graphicFrame>
        <p:nvGraphicFramePr>
          <p:cNvPr id="6" name="Chart Placeholder 5">
            <a:extLst>
              <a:ext uri="{FF2B5EF4-FFF2-40B4-BE49-F238E27FC236}">
                <a16:creationId xmlns:a16="http://schemas.microsoft.com/office/drawing/2014/main" id="{CBCA6B2F-6D75-4E66-BE02-350E9B4E8707}"/>
              </a:ext>
            </a:extLst>
          </p:cNvPr>
          <p:cNvGraphicFramePr>
            <a:graphicFrameLocks noGrp="1"/>
          </p:cNvGraphicFramePr>
          <p:nvPr>
            <p:ph type="chart" sz="quarter" idx="13"/>
            <p:extLst>
              <p:ext uri="{D42A27DB-BD31-4B8C-83A1-F6EECF244321}">
                <p14:modId xmlns:p14="http://schemas.microsoft.com/office/powerpoint/2010/main" val="656163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B8DBC2-A43F-4363-971F-695571BC955F}"/>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7D3D5EE2-2AB8-4134-A612-45D0807B65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0557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AB9D6-A6C1-4035-8493-1E0BB4779A22}"/>
              </a:ext>
            </a:extLst>
          </p:cNvPr>
          <p:cNvSpPr>
            <a:spLocks noGrp="1"/>
          </p:cNvSpPr>
          <p:nvPr>
            <p:ph type="title"/>
          </p:nvPr>
        </p:nvSpPr>
        <p:spPr/>
        <p:txBody>
          <a:bodyPr/>
          <a:lstStyle/>
          <a:p>
            <a:r>
              <a:rPr lang="en-US"/>
              <a:t>Facebook Own Posts Table | AlDawaa - 1 of 11</a:t>
            </a:r>
          </a:p>
        </p:txBody>
      </p:sp>
      <p:graphicFrame>
        <p:nvGraphicFramePr>
          <p:cNvPr id="5" name="Table Placeholder 4">
            <a:extLst>
              <a:ext uri="{FF2B5EF4-FFF2-40B4-BE49-F238E27FC236}">
                <a16:creationId xmlns:a16="http://schemas.microsoft.com/office/drawing/2014/main" id="{28D68314-C2D3-4981-9BE4-CB5D9E478818}"/>
              </a:ext>
            </a:extLst>
          </p:cNvPr>
          <p:cNvGraphicFramePr>
            <a:graphicFrameLocks noGrp="1"/>
          </p:cNvGraphicFramePr>
          <p:nvPr>
            <p:ph type="tbl" sz="quarter" idx="13"/>
            <p:extLst>
              <p:ext uri="{D42A27DB-BD31-4B8C-83A1-F6EECF244321}">
                <p14:modId xmlns:p14="http://schemas.microsoft.com/office/powerpoint/2010/main" val="1445412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9968070"/>
                    </a:ext>
                  </a:extLst>
                </a:gridCol>
                <a:gridCol w="370332">
                  <a:extLst>
                    <a:ext uri="{9D8B030D-6E8A-4147-A177-3AD203B41FA5}">
                      <a16:colId xmlns:a16="http://schemas.microsoft.com/office/drawing/2014/main" val="2069760284"/>
                    </a:ext>
                  </a:extLst>
                </a:gridCol>
                <a:gridCol w="370332">
                  <a:extLst>
                    <a:ext uri="{9D8B030D-6E8A-4147-A177-3AD203B41FA5}">
                      <a16:colId xmlns:a16="http://schemas.microsoft.com/office/drawing/2014/main" val="1527714647"/>
                    </a:ext>
                  </a:extLst>
                </a:gridCol>
                <a:gridCol w="370332">
                  <a:extLst>
                    <a:ext uri="{9D8B030D-6E8A-4147-A177-3AD203B41FA5}">
                      <a16:colId xmlns:a16="http://schemas.microsoft.com/office/drawing/2014/main" val="1394590796"/>
                    </a:ext>
                  </a:extLst>
                </a:gridCol>
                <a:gridCol w="329184">
                  <a:extLst>
                    <a:ext uri="{9D8B030D-6E8A-4147-A177-3AD203B41FA5}">
                      <a16:colId xmlns:a16="http://schemas.microsoft.com/office/drawing/2014/main" val="2863945018"/>
                    </a:ext>
                  </a:extLst>
                </a:gridCol>
                <a:gridCol w="329184">
                  <a:extLst>
                    <a:ext uri="{9D8B030D-6E8A-4147-A177-3AD203B41FA5}">
                      <a16:colId xmlns:a16="http://schemas.microsoft.com/office/drawing/2014/main" val="967835496"/>
                    </a:ext>
                  </a:extLst>
                </a:gridCol>
                <a:gridCol w="329184">
                  <a:extLst>
                    <a:ext uri="{9D8B030D-6E8A-4147-A177-3AD203B41FA5}">
                      <a16:colId xmlns:a16="http://schemas.microsoft.com/office/drawing/2014/main" val="4271507651"/>
                    </a:ext>
                  </a:extLst>
                </a:gridCol>
                <a:gridCol w="329184">
                  <a:extLst>
                    <a:ext uri="{9D8B030D-6E8A-4147-A177-3AD203B41FA5}">
                      <a16:colId xmlns:a16="http://schemas.microsoft.com/office/drawing/2014/main" val="3319108650"/>
                    </a:ext>
                  </a:extLst>
                </a:gridCol>
                <a:gridCol w="329184">
                  <a:extLst>
                    <a:ext uri="{9D8B030D-6E8A-4147-A177-3AD203B41FA5}">
                      <a16:colId xmlns:a16="http://schemas.microsoft.com/office/drawing/2014/main" val="2354259805"/>
                    </a:ext>
                  </a:extLst>
                </a:gridCol>
                <a:gridCol w="329184">
                  <a:extLst>
                    <a:ext uri="{9D8B030D-6E8A-4147-A177-3AD203B41FA5}">
                      <a16:colId xmlns:a16="http://schemas.microsoft.com/office/drawing/2014/main" val="2295961798"/>
                    </a:ext>
                  </a:extLst>
                </a:gridCol>
                <a:gridCol w="329184">
                  <a:extLst>
                    <a:ext uri="{9D8B030D-6E8A-4147-A177-3AD203B41FA5}">
                      <a16:colId xmlns:a16="http://schemas.microsoft.com/office/drawing/2014/main" val="3891294142"/>
                    </a:ext>
                  </a:extLst>
                </a:gridCol>
                <a:gridCol w="329184">
                  <a:extLst>
                    <a:ext uri="{9D8B030D-6E8A-4147-A177-3AD203B41FA5}">
                      <a16:colId xmlns:a16="http://schemas.microsoft.com/office/drawing/2014/main" val="2463944398"/>
                    </a:ext>
                  </a:extLst>
                </a:gridCol>
                <a:gridCol w="329184">
                  <a:extLst>
                    <a:ext uri="{9D8B030D-6E8A-4147-A177-3AD203B41FA5}">
                      <a16:colId xmlns:a16="http://schemas.microsoft.com/office/drawing/2014/main" val="3365558587"/>
                    </a:ext>
                  </a:extLst>
                </a:gridCol>
                <a:gridCol w="370332">
                  <a:extLst>
                    <a:ext uri="{9D8B030D-6E8A-4147-A177-3AD203B41FA5}">
                      <a16:colId xmlns:a16="http://schemas.microsoft.com/office/drawing/2014/main" val="3386432770"/>
                    </a:ext>
                  </a:extLst>
                </a:gridCol>
                <a:gridCol w="370332">
                  <a:extLst>
                    <a:ext uri="{9D8B030D-6E8A-4147-A177-3AD203B41FA5}">
                      <a16:colId xmlns:a16="http://schemas.microsoft.com/office/drawing/2014/main" val="1862071472"/>
                    </a:ext>
                  </a:extLst>
                </a:gridCol>
                <a:gridCol w="329184">
                  <a:extLst>
                    <a:ext uri="{9D8B030D-6E8A-4147-A177-3AD203B41FA5}">
                      <a16:colId xmlns:a16="http://schemas.microsoft.com/office/drawing/2014/main" val="1252583884"/>
                    </a:ext>
                  </a:extLst>
                </a:gridCol>
                <a:gridCol w="329184">
                  <a:extLst>
                    <a:ext uri="{9D8B030D-6E8A-4147-A177-3AD203B41FA5}">
                      <a16:colId xmlns:a16="http://schemas.microsoft.com/office/drawing/2014/main" val="2949601698"/>
                    </a:ext>
                  </a:extLst>
                </a:gridCol>
                <a:gridCol w="370332">
                  <a:extLst>
                    <a:ext uri="{9D8B030D-6E8A-4147-A177-3AD203B41FA5}">
                      <a16:colId xmlns:a16="http://schemas.microsoft.com/office/drawing/2014/main" val="2093595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9893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19:59:18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9218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19:37:09 </a:t>
                      </a:r>
                      <a:r>
                        <a:rPr kumimoji="0" lang="ar-AE" sz="1000" b="0" i="0" u="none" strike="noStrike" kern="1200" cap="none" spc="0" normalizeH="0" baseline="0" noProof="0">
                          <a:ln>
                            <a:noFill/>
                          </a:ln>
                          <a:solidFill>
                            <a:prstClr val="black"/>
                          </a:solidFill>
                          <a:effectLst/>
                          <a:uLnTx/>
                          <a:uFillTx/>
                          <a:latin typeface="+mn-lt"/>
                          <a:ea typeface="+mn-ea"/>
                          <a:cs typeface="+mn-cs"/>
                        </a:rPr>
                        <a:t> 
 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02076231"/>
                  </a:ext>
                </a:extLst>
              </a:tr>
            </a:tbl>
          </a:graphicData>
        </a:graphic>
      </p:graphicFrame>
      <p:sp>
        <p:nvSpPr>
          <p:cNvPr id="4" name="Text Placeholder 3">
            <a:extLst>
              <a:ext uri="{FF2B5EF4-FFF2-40B4-BE49-F238E27FC236}">
                <a16:creationId xmlns:a16="http://schemas.microsoft.com/office/drawing/2014/main" id="{9ADE040F-56B2-4A48-B54C-EF70FBDCC78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664374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CF5C8-09A1-40A9-BAC1-D2F6C6F99577}"/>
              </a:ext>
            </a:extLst>
          </p:cNvPr>
          <p:cNvSpPr>
            <a:spLocks noGrp="1"/>
          </p:cNvSpPr>
          <p:nvPr>
            <p:ph type="title"/>
          </p:nvPr>
        </p:nvSpPr>
        <p:spPr/>
        <p:txBody>
          <a:bodyPr/>
          <a:lstStyle/>
          <a:p>
            <a:r>
              <a:rPr lang="en-US"/>
              <a:t>Facebook Own Posts Table | AlDawaa - 2 of 11</a:t>
            </a:r>
          </a:p>
        </p:txBody>
      </p:sp>
      <p:graphicFrame>
        <p:nvGraphicFramePr>
          <p:cNvPr id="5" name="Table Placeholder 4">
            <a:extLst>
              <a:ext uri="{FF2B5EF4-FFF2-40B4-BE49-F238E27FC236}">
                <a16:creationId xmlns:a16="http://schemas.microsoft.com/office/drawing/2014/main" id="{C37A7772-3FAF-441A-88A2-5C044343A27A}"/>
              </a:ext>
            </a:extLst>
          </p:cNvPr>
          <p:cNvGraphicFramePr>
            <a:graphicFrameLocks noGrp="1"/>
          </p:cNvGraphicFramePr>
          <p:nvPr>
            <p:ph type="tbl" sz="quarter" idx="13"/>
            <p:extLst>
              <p:ext uri="{D42A27DB-BD31-4B8C-83A1-F6EECF244321}">
                <p14:modId xmlns:p14="http://schemas.microsoft.com/office/powerpoint/2010/main" val="2815545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9183210"/>
                    </a:ext>
                  </a:extLst>
                </a:gridCol>
                <a:gridCol w="370332">
                  <a:extLst>
                    <a:ext uri="{9D8B030D-6E8A-4147-A177-3AD203B41FA5}">
                      <a16:colId xmlns:a16="http://schemas.microsoft.com/office/drawing/2014/main" val="2127612438"/>
                    </a:ext>
                  </a:extLst>
                </a:gridCol>
                <a:gridCol w="370332">
                  <a:extLst>
                    <a:ext uri="{9D8B030D-6E8A-4147-A177-3AD203B41FA5}">
                      <a16:colId xmlns:a16="http://schemas.microsoft.com/office/drawing/2014/main" val="3463113186"/>
                    </a:ext>
                  </a:extLst>
                </a:gridCol>
                <a:gridCol w="370332">
                  <a:extLst>
                    <a:ext uri="{9D8B030D-6E8A-4147-A177-3AD203B41FA5}">
                      <a16:colId xmlns:a16="http://schemas.microsoft.com/office/drawing/2014/main" val="4138909830"/>
                    </a:ext>
                  </a:extLst>
                </a:gridCol>
                <a:gridCol w="329184">
                  <a:extLst>
                    <a:ext uri="{9D8B030D-6E8A-4147-A177-3AD203B41FA5}">
                      <a16:colId xmlns:a16="http://schemas.microsoft.com/office/drawing/2014/main" val="2548946759"/>
                    </a:ext>
                  </a:extLst>
                </a:gridCol>
                <a:gridCol w="329184">
                  <a:extLst>
                    <a:ext uri="{9D8B030D-6E8A-4147-A177-3AD203B41FA5}">
                      <a16:colId xmlns:a16="http://schemas.microsoft.com/office/drawing/2014/main" val="247419640"/>
                    </a:ext>
                  </a:extLst>
                </a:gridCol>
                <a:gridCol w="329184">
                  <a:extLst>
                    <a:ext uri="{9D8B030D-6E8A-4147-A177-3AD203B41FA5}">
                      <a16:colId xmlns:a16="http://schemas.microsoft.com/office/drawing/2014/main" val="1333815021"/>
                    </a:ext>
                  </a:extLst>
                </a:gridCol>
                <a:gridCol w="329184">
                  <a:extLst>
                    <a:ext uri="{9D8B030D-6E8A-4147-A177-3AD203B41FA5}">
                      <a16:colId xmlns:a16="http://schemas.microsoft.com/office/drawing/2014/main" val="2184282679"/>
                    </a:ext>
                  </a:extLst>
                </a:gridCol>
                <a:gridCol w="329184">
                  <a:extLst>
                    <a:ext uri="{9D8B030D-6E8A-4147-A177-3AD203B41FA5}">
                      <a16:colId xmlns:a16="http://schemas.microsoft.com/office/drawing/2014/main" val="1886443005"/>
                    </a:ext>
                  </a:extLst>
                </a:gridCol>
                <a:gridCol w="329184">
                  <a:extLst>
                    <a:ext uri="{9D8B030D-6E8A-4147-A177-3AD203B41FA5}">
                      <a16:colId xmlns:a16="http://schemas.microsoft.com/office/drawing/2014/main" val="1820321237"/>
                    </a:ext>
                  </a:extLst>
                </a:gridCol>
                <a:gridCol w="329184">
                  <a:extLst>
                    <a:ext uri="{9D8B030D-6E8A-4147-A177-3AD203B41FA5}">
                      <a16:colId xmlns:a16="http://schemas.microsoft.com/office/drawing/2014/main" val="4179013246"/>
                    </a:ext>
                  </a:extLst>
                </a:gridCol>
                <a:gridCol w="329184">
                  <a:extLst>
                    <a:ext uri="{9D8B030D-6E8A-4147-A177-3AD203B41FA5}">
                      <a16:colId xmlns:a16="http://schemas.microsoft.com/office/drawing/2014/main" val="4026961299"/>
                    </a:ext>
                  </a:extLst>
                </a:gridCol>
                <a:gridCol w="329184">
                  <a:extLst>
                    <a:ext uri="{9D8B030D-6E8A-4147-A177-3AD203B41FA5}">
                      <a16:colId xmlns:a16="http://schemas.microsoft.com/office/drawing/2014/main" val="2301569006"/>
                    </a:ext>
                  </a:extLst>
                </a:gridCol>
                <a:gridCol w="370332">
                  <a:extLst>
                    <a:ext uri="{9D8B030D-6E8A-4147-A177-3AD203B41FA5}">
                      <a16:colId xmlns:a16="http://schemas.microsoft.com/office/drawing/2014/main" val="310901570"/>
                    </a:ext>
                  </a:extLst>
                </a:gridCol>
                <a:gridCol w="370332">
                  <a:extLst>
                    <a:ext uri="{9D8B030D-6E8A-4147-A177-3AD203B41FA5}">
                      <a16:colId xmlns:a16="http://schemas.microsoft.com/office/drawing/2014/main" val="595378680"/>
                    </a:ext>
                  </a:extLst>
                </a:gridCol>
                <a:gridCol w="329184">
                  <a:extLst>
                    <a:ext uri="{9D8B030D-6E8A-4147-A177-3AD203B41FA5}">
                      <a16:colId xmlns:a16="http://schemas.microsoft.com/office/drawing/2014/main" val="4015052426"/>
                    </a:ext>
                  </a:extLst>
                </a:gridCol>
                <a:gridCol w="329184">
                  <a:extLst>
                    <a:ext uri="{9D8B030D-6E8A-4147-A177-3AD203B41FA5}">
                      <a16:colId xmlns:a16="http://schemas.microsoft.com/office/drawing/2014/main" val="796912579"/>
                    </a:ext>
                  </a:extLst>
                </a:gridCol>
                <a:gridCol w="370332">
                  <a:extLst>
                    <a:ext uri="{9D8B030D-6E8A-4147-A177-3AD203B41FA5}">
                      <a16:colId xmlns:a16="http://schemas.microsoft.com/office/drawing/2014/main" val="101452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8331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17:30:14 </a:t>
                      </a:r>
                      <a:r>
                        <a:rPr kumimoji="0" lang="ar-AE" sz="1000" b="0" i="0" u="none" strike="noStrike" kern="1200" cap="none" spc="0" normalizeH="0" baseline="0" noProof="0">
                          <a:ln>
                            <a:noFill/>
                          </a:ln>
                          <a:solidFill>
                            <a:prstClr val="black"/>
                          </a:solidFill>
                          <a:effectLst/>
                          <a:uLnTx/>
                          <a:uFillTx/>
                          <a:latin typeface="+mn-lt"/>
                          <a:ea typeface="+mn-ea"/>
                          <a:cs typeface="+mn-cs"/>
                        </a:rPr>
                        <a:t> 
 المشروبات الرمضانية لها نكهة خاصة في #رمضان لكن اختر صح وتناول العصائر الطبيعية كبديل🍇.
 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41659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19:30:06 </a:t>
                      </a:r>
                      <a:r>
                        <a:rPr kumimoji="0" lang="ar-AE" sz="1000" b="0" i="0" u="none" strike="noStrike" kern="1200" cap="none" spc="0" normalizeH="0" baseline="0" noProof="0">
                          <a:ln>
                            <a:noFill/>
                          </a:ln>
                          <a:solidFill>
                            <a:prstClr val="black"/>
                          </a:solidFill>
                          <a:effectLst/>
                          <a:uLnTx/>
                          <a:uFillTx/>
                          <a:latin typeface="+mn-lt"/>
                          <a:ea typeface="+mn-ea"/>
                          <a:cs typeface="+mn-cs"/>
                        </a:rPr>
                        <a:t> 
 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1662859"/>
                  </a:ext>
                </a:extLst>
              </a:tr>
            </a:tbl>
          </a:graphicData>
        </a:graphic>
      </p:graphicFrame>
      <p:sp>
        <p:nvSpPr>
          <p:cNvPr id="4" name="Text Placeholder 3">
            <a:extLst>
              <a:ext uri="{FF2B5EF4-FFF2-40B4-BE49-F238E27FC236}">
                <a16:creationId xmlns:a16="http://schemas.microsoft.com/office/drawing/2014/main" id="{12993FFF-DD16-43D8-B709-BEC8E3E7991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492717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0CCC4-DFC5-4A43-A63A-C2F799EF2AF0}"/>
              </a:ext>
            </a:extLst>
          </p:cNvPr>
          <p:cNvSpPr>
            <a:spLocks noGrp="1"/>
          </p:cNvSpPr>
          <p:nvPr>
            <p:ph type="title"/>
          </p:nvPr>
        </p:nvSpPr>
        <p:spPr/>
        <p:txBody>
          <a:bodyPr/>
          <a:lstStyle/>
          <a:p>
            <a:r>
              <a:rPr lang="en-US"/>
              <a:t>Facebook Own Posts Table | AlDawaa - 3 of 11</a:t>
            </a:r>
          </a:p>
        </p:txBody>
      </p:sp>
      <p:graphicFrame>
        <p:nvGraphicFramePr>
          <p:cNvPr id="5" name="Table Placeholder 4">
            <a:extLst>
              <a:ext uri="{FF2B5EF4-FFF2-40B4-BE49-F238E27FC236}">
                <a16:creationId xmlns:a16="http://schemas.microsoft.com/office/drawing/2014/main" id="{DE4723F0-9E64-4FF6-8B83-DA36F162397C}"/>
              </a:ext>
            </a:extLst>
          </p:cNvPr>
          <p:cNvGraphicFramePr>
            <a:graphicFrameLocks noGrp="1"/>
          </p:cNvGraphicFramePr>
          <p:nvPr>
            <p:ph type="tbl" sz="quarter" idx="13"/>
            <p:extLst>
              <p:ext uri="{D42A27DB-BD31-4B8C-83A1-F6EECF244321}">
                <p14:modId xmlns:p14="http://schemas.microsoft.com/office/powerpoint/2010/main" val="3450731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58270363"/>
                    </a:ext>
                  </a:extLst>
                </a:gridCol>
                <a:gridCol w="370332">
                  <a:extLst>
                    <a:ext uri="{9D8B030D-6E8A-4147-A177-3AD203B41FA5}">
                      <a16:colId xmlns:a16="http://schemas.microsoft.com/office/drawing/2014/main" val="1704779804"/>
                    </a:ext>
                  </a:extLst>
                </a:gridCol>
                <a:gridCol w="370332">
                  <a:extLst>
                    <a:ext uri="{9D8B030D-6E8A-4147-A177-3AD203B41FA5}">
                      <a16:colId xmlns:a16="http://schemas.microsoft.com/office/drawing/2014/main" val="1703432722"/>
                    </a:ext>
                  </a:extLst>
                </a:gridCol>
                <a:gridCol w="370332">
                  <a:extLst>
                    <a:ext uri="{9D8B030D-6E8A-4147-A177-3AD203B41FA5}">
                      <a16:colId xmlns:a16="http://schemas.microsoft.com/office/drawing/2014/main" val="1303464274"/>
                    </a:ext>
                  </a:extLst>
                </a:gridCol>
                <a:gridCol w="329184">
                  <a:extLst>
                    <a:ext uri="{9D8B030D-6E8A-4147-A177-3AD203B41FA5}">
                      <a16:colId xmlns:a16="http://schemas.microsoft.com/office/drawing/2014/main" val="3323422251"/>
                    </a:ext>
                  </a:extLst>
                </a:gridCol>
                <a:gridCol w="329184">
                  <a:extLst>
                    <a:ext uri="{9D8B030D-6E8A-4147-A177-3AD203B41FA5}">
                      <a16:colId xmlns:a16="http://schemas.microsoft.com/office/drawing/2014/main" val="2968354955"/>
                    </a:ext>
                  </a:extLst>
                </a:gridCol>
                <a:gridCol w="329184">
                  <a:extLst>
                    <a:ext uri="{9D8B030D-6E8A-4147-A177-3AD203B41FA5}">
                      <a16:colId xmlns:a16="http://schemas.microsoft.com/office/drawing/2014/main" val="500540258"/>
                    </a:ext>
                  </a:extLst>
                </a:gridCol>
                <a:gridCol w="329184">
                  <a:extLst>
                    <a:ext uri="{9D8B030D-6E8A-4147-A177-3AD203B41FA5}">
                      <a16:colId xmlns:a16="http://schemas.microsoft.com/office/drawing/2014/main" val="8677343"/>
                    </a:ext>
                  </a:extLst>
                </a:gridCol>
                <a:gridCol w="329184">
                  <a:extLst>
                    <a:ext uri="{9D8B030D-6E8A-4147-A177-3AD203B41FA5}">
                      <a16:colId xmlns:a16="http://schemas.microsoft.com/office/drawing/2014/main" val="3329939177"/>
                    </a:ext>
                  </a:extLst>
                </a:gridCol>
                <a:gridCol w="329184">
                  <a:extLst>
                    <a:ext uri="{9D8B030D-6E8A-4147-A177-3AD203B41FA5}">
                      <a16:colId xmlns:a16="http://schemas.microsoft.com/office/drawing/2014/main" val="2806238166"/>
                    </a:ext>
                  </a:extLst>
                </a:gridCol>
                <a:gridCol w="329184">
                  <a:extLst>
                    <a:ext uri="{9D8B030D-6E8A-4147-A177-3AD203B41FA5}">
                      <a16:colId xmlns:a16="http://schemas.microsoft.com/office/drawing/2014/main" val="1399446125"/>
                    </a:ext>
                  </a:extLst>
                </a:gridCol>
                <a:gridCol w="329184">
                  <a:extLst>
                    <a:ext uri="{9D8B030D-6E8A-4147-A177-3AD203B41FA5}">
                      <a16:colId xmlns:a16="http://schemas.microsoft.com/office/drawing/2014/main" val="3176856121"/>
                    </a:ext>
                  </a:extLst>
                </a:gridCol>
                <a:gridCol w="329184">
                  <a:extLst>
                    <a:ext uri="{9D8B030D-6E8A-4147-A177-3AD203B41FA5}">
                      <a16:colId xmlns:a16="http://schemas.microsoft.com/office/drawing/2014/main" val="3151572388"/>
                    </a:ext>
                  </a:extLst>
                </a:gridCol>
                <a:gridCol w="370332">
                  <a:extLst>
                    <a:ext uri="{9D8B030D-6E8A-4147-A177-3AD203B41FA5}">
                      <a16:colId xmlns:a16="http://schemas.microsoft.com/office/drawing/2014/main" val="391398162"/>
                    </a:ext>
                  </a:extLst>
                </a:gridCol>
                <a:gridCol w="370332">
                  <a:extLst>
                    <a:ext uri="{9D8B030D-6E8A-4147-A177-3AD203B41FA5}">
                      <a16:colId xmlns:a16="http://schemas.microsoft.com/office/drawing/2014/main" val="1013204089"/>
                    </a:ext>
                  </a:extLst>
                </a:gridCol>
                <a:gridCol w="329184">
                  <a:extLst>
                    <a:ext uri="{9D8B030D-6E8A-4147-A177-3AD203B41FA5}">
                      <a16:colId xmlns:a16="http://schemas.microsoft.com/office/drawing/2014/main" val="3630462937"/>
                    </a:ext>
                  </a:extLst>
                </a:gridCol>
                <a:gridCol w="329184">
                  <a:extLst>
                    <a:ext uri="{9D8B030D-6E8A-4147-A177-3AD203B41FA5}">
                      <a16:colId xmlns:a16="http://schemas.microsoft.com/office/drawing/2014/main" val="1404613039"/>
                    </a:ext>
                  </a:extLst>
                </a:gridCol>
                <a:gridCol w="370332">
                  <a:extLst>
                    <a:ext uri="{9D8B030D-6E8A-4147-A177-3AD203B41FA5}">
                      <a16:colId xmlns:a16="http://schemas.microsoft.com/office/drawing/2014/main" val="3994487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267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17:53:01 </a:t>
                      </a:r>
                      <a:r>
                        <a:rPr kumimoji="0" lang="ar-AE" sz="1000" b="0" i="0" u="none" strike="noStrike" kern="1200" cap="none" spc="0" normalizeH="0" baseline="0" noProof="0">
                          <a:ln>
                            <a:noFill/>
                          </a:ln>
                          <a:solidFill>
                            <a:prstClr val="black"/>
                          </a:solidFill>
                          <a:effectLst/>
                          <a:uLnTx/>
                          <a:uFillTx/>
                          <a:latin typeface="+mn-lt"/>
                          <a:ea typeface="+mn-ea"/>
                          <a:cs typeface="+mn-cs"/>
                        </a:rPr>
                        <a:t> 
 لعناية فائقة وتألق دائم🌷 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68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17:43:22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تقدم العديد من المنتجات للعناية ببشرتك 💆🏻‍♀ العرض ساري الى 3 يونيو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897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12:54:01 </a:t>
                      </a:r>
                      <a:r>
                        <a:rPr kumimoji="0" lang="ar-AE" sz="1000" b="0" i="0" u="none" strike="noStrike" kern="1200" cap="none" spc="0" normalizeH="0" baseline="0" noProof="0">
                          <a:ln>
                            <a:noFill/>
                          </a:ln>
                          <a:solidFill>
                            <a:prstClr val="black"/>
                          </a:solidFill>
                          <a:effectLst/>
                          <a:uLnTx/>
                          <a:uFillTx/>
                          <a:latin typeface="+mn-lt"/>
                          <a:ea typeface="+mn-ea"/>
                          <a:cs typeface="+mn-cs"/>
                        </a:rPr>
                        <a:t> 
 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1781883"/>
                  </a:ext>
                </a:extLst>
              </a:tr>
            </a:tbl>
          </a:graphicData>
        </a:graphic>
      </p:graphicFrame>
      <p:sp>
        <p:nvSpPr>
          <p:cNvPr id="4" name="Text Placeholder 3">
            <a:extLst>
              <a:ext uri="{FF2B5EF4-FFF2-40B4-BE49-F238E27FC236}">
                <a16:creationId xmlns:a16="http://schemas.microsoft.com/office/drawing/2014/main" id="{7572DC3C-08CC-4612-945A-E51D0E54315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780653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EC5E-677A-4B80-8E18-1D3A39C06F5F}"/>
              </a:ext>
            </a:extLst>
          </p:cNvPr>
          <p:cNvSpPr>
            <a:spLocks noGrp="1"/>
          </p:cNvSpPr>
          <p:nvPr>
            <p:ph type="title"/>
          </p:nvPr>
        </p:nvSpPr>
        <p:spPr/>
        <p:txBody>
          <a:bodyPr/>
          <a:lstStyle/>
          <a:p>
            <a:r>
              <a:rPr lang="en-US"/>
              <a:t>Facebook Own Posts Table | AlDawaa - 4 of 11</a:t>
            </a:r>
          </a:p>
        </p:txBody>
      </p:sp>
      <p:graphicFrame>
        <p:nvGraphicFramePr>
          <p:cNvPr id="5" name="Table Placeholder 4">
            <a:extLst>
              <a:ext uri="{FF2B5EF4-FFF2-40B4-BE49-F238E27FC236}">
                <a16:creationId xmlns:a16="http://schemas.microsoft.com/office/drawing/2014/main" id="{DE3864DB-593B-4694-9EBB-65E9A03FB5A0}"/>
              </a:ext>
            </a:extLst>
          </p:cNvPr>
          <p:cNvGraphicFramePr>
            <a:graphicFrameLocks noGrp="1"/>
          </p:cNvGraphicFramePr>
          <p:nvPr>
            <p:ph type="tbl" sz="quarter" idx="13"/>
            <p:extLst>
              <p:ext uri="{D42A27DB-BD31-4B8C-83A1-F6EECF244321}">
                <p14:modId xmlns:p14="http://schemas.microsoft.com/office/powerpoint/2010/main" val="3315336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97019581"/>
                    </a:ext>
                  </a:extLst>
                </a:gridCol>
                <a:gridCol w="370332">
                  <a:extLst>
                    <a:ext uri="{9D8B030D-6E8A-4147-A177-3AD203B41FA5}">
                      <a16:colId xmlns:a16="http://schemas.microsoft.com/office/drawing/2014/main" val="757869932"/>
                    </a:ext>
                  </a:extLst>
                </a:gridCol>
                <a:gridCol w="370332">
                  <a:extLst>
                    <a:ext uri="{9D8B030D-6E8A-4147-A177-3AD203B41FA5}">
                      <a16:colId xmlns:a16="http://schemas.microsoft.com/office/drawing/2014/main" val="3097089488"/>
                    </a:ext>
                  </a:extLst>
                </a:gridCol>
                <a:gridCol w="370332">
                  <a:extLst>
                    <a:ext uri="{9D8B030D-6E8A-4147-A177-3AD203B41FA5}">
                      <a16:colId xmlns:a16="http://schemas.microsoft.com/office/drawing/2014/main" val="363462529"/>
                    </a:ext>
                  </a:extLst>
                </a:gridCol>
                <a:gridCol w="329184">
                  <a:extLst>
                    <a:ext uri="{9D8B030D-6E8A-4147-A177-3AD203B41FA5}">
                      <a16:colId xmlns:a16="http://schemas.microsoft.com/office/drawing/2014/main" val="2544736443"/>
                    </a:ext>
                  </a:extLst>
                </a:gridCol>
                <a:gridCol w="329184">
                  <a:extLst>
                    <a:ext uri="{9D8B030D-6E8A-4147-A177-3AD203B41FA5}">
                      <a16:colId xmlns:a16="http://schemas.microsoft.com/office/drawing/2014/main" val="235635401"/>
                    </a:ext>
                  </a:extLst>
                </a:gridCol>
                <a:gridCol w="329184">
                  <a:extLst>
                    <a:ext uri="{9D8B030D-6E8A-4147-A177-3AD203B41FA5}">
                      <a16:colId xmlns:a16="http://schemas.microsoft.com/office/drawing/2014/main" val="1196242632"/>
                    </a:ext>
                  </a:extLst>
                </a:gridCol>
                <a:gridCol w="329184">
                  <a:extLst>
                    <a:ext uri="{9D8B030D-6E8A-4147-A177-3AD203B41FA5}">
                      <a16:colId xmlns:a16="http://schemas.microsoft.com/office/drawing/2014/main" val="3152086217"/>
                    </a:ext>
                  </a:extLst>
                </a:gridCol>
                <a:gridCol w="329184">
                  <a:extLst>
                    <a:ext uri="{9D8B030D-6E8A-4147-A177-3AD203B41FA5}">
                      <a16:colId xmlns:a16="http://schemas.microsoft.com/office/drawing/2014/main" val="4114269009"/>
                    </a:ext>
                  </a:extLst>
                </a:gridCol>
                <a:gridCol w="329184">
                  <a:extLst>
                    <a:ext uri="{9D8B030D-6E8A-4147-A177-3AD203B41FA5}">
                      <a16:colId xmlns:a16="http://schemas.microsoft.com/office/drawing/2014/main" val="2313706724"/>
                    </a:ext>
                  </a:extLst>
                </a:gridCol>
                <a:gridCol w="329184">
                  <a:extLst>
                    <a:ext uri="{9D8B030D-6E8A-4147-A177-3AD203B41FA5}">
                      <a16:colId xmlns:a16="http://schemas.microsoft.com/office/drawing/2014/main" val="620637441"/>
                    </a:ext>
                  </a:extLst>
                </a:gridCol>
                <a:gridCol w="329184">
                  <a:extLst>
                    <a:ext uri="{9D8B030D-6E8A-4147-A177-3AD203B41FA5}">
                      <a16:colId xmlns:a16="http://schemas.microsoft.com/office/drawing/2014/main" val="167620698"/>
                    </a:ext>
                  </a:extLst>
                </a:gridCol>
                <a:gridCol w="329184">
                  <a:extLst>
                    <a:ext uri="{9D8B030D-6E8A-4147-A177-3AD203B41FA5}">
                      <a16:colId xmlns:a16="http://schemas.microsoft.com/office/drawing/2014/main" val="1850819571"/>
                    </a:ext>
                  </a:extLst>
                </a:gridCol>
                <a:gridCol w="370332">
                  <a:extLst>
                    <a:ext uri="{9D8B030D-6E8A-4147-A177-3AD203B41FA5}">
                      <a16:colId xmlns:a16="http://schemas.microsoft.com/office/drawing/2014/main" val="678397684"/>
                    </a:ext>
                  </a:extLst>
                </a:gridCol>
                <a:gridCol w="370332">
                  <a:extLst>
                    <a:ext uri="{9D8B030D-6E8A-4147-A177-3AD203B41FA5}">
                      <a16:colId xmlns:a16="http://schemas.microsoft.com/office/drawing/2014/main" val="2641778550"/>
                    </a:ext>
                  </a:extLst>
                </a:gridCol>
                <a:gridCol w="329184">
                  <a:extLst>
                    <a:ext uri="{9D8B030D-6E8A-4147-A177-3AD203B41FA5}">
                      <a16:colId xmlns:a16="http://schemas.microsoft.com/office/drawing/2014/main" val="964408822"/>
                    </a:ext>
                  </a:extLst>
                </a:gridCol>
                <a:gridCol w="329184">
                  <a:extLst>
                    <a:ext uri="{9D8B030D-6E8A-4147-A177-3AD203B41FA5}">
                      <a16:colId xmlns:a16="http://schemas.microsoft.com/office/drawing/2014/main" val="4039639610"/>
                    </a:ext>
                  </a:extLst>
                </a:gridCol>
                <a:gridCol w="370332">
                  <a:extLst>
                    <a:ext uri="{9D8B030D-6E8A-4147-A177-3AD203B41FA5}">
                      <a16:colId xmlns:a16="http://schemas.microsoft.com/office/drawing/2014/main" val="4234867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411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11:00:16 </a:t>
                      </a:r>
                      <a:r>
                        <a:rPr kumimoji="0" lang="ar-AE" sz="1000" b="0" i="0" u="none" strike="noStrike" kern="1200" cap="none" spc="0" normalizeH="0" baseline="0" noProof="0">
                          <a:ln>
                            <a:noFill/>
                          </a:ln>
                          <a:solidFill>
                            <a:prstClr val="black"/>
                          </a:solidFill>
                          <a:effectLst/>
                          <a:uLnTx/>
                          <a:uFillTx/>
                          <a:latin typeface="+mn-lt"/>
                          <a:ea typeface="+mn-ea"/>
                          <a:cs typeface="+mn-cs"/>
                        </a:rPr>
                        <a:t> 
 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72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08:49:03 </a:t>
                      </a:r>
                      <a:r>
                        <a:rPr kumimoji="0" lang="ar-AE" sz="1000" b="0" i="0" u="none" strike="noStrike" kern="1200" cap="none" spc="0" normalizeH="0" baseline="0" noProof="0">
                          <a:ln>
                            <a:noFill/>
                          </a:ln>
                          <a:solidFill>
                            <a:prstClr val="black"/>
                          </a:solidFill>
                          <a:effectLst/>
                          <a:uLnTx/>
                          <a:uFillTx/>
                          <a:latin typeface="+mn-lt"/>
                          <a:ea typeface="+mn-ea"/>
                          <a:cs typeface="+mn-cs"/>
                        </a:rPr>
                        <a:t> 
 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415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18:46:21 </a:t>
                      </a:r>
                      <a:r>
                        <a:rPr kumimoji="0" lang="ar-AE" sz="1000" b="0" i="0" u="none" strike="noStrike" kern="1200" cap="none" spc="0" normalizeH="0" baseline="0" noProof="0">
                          <a:ln>
                            <a:noFill/>
                          </a:ln>
                          <a:solidFill>
                            <a:prstClr val="black"/>
                          </a:solidFill>
                          <a:effectLst/>
                          <a:uLnTx/>
                          <a:uFillTx/>
                          <a:latin typeface="+mn-lt"/>
                          <a:ea typeface="+mn-ea"/>
                          <a:cs typeface="+mn-cs"/>
                        </a:rPr>
                        <a:t> 
 وقت الاستحمام هو بكل تأكيد فرصة مثالية خلال يومك لتحفّزي حواس طفلك وتزيدي الارتباط بينكما🤱🏻
#عروض_الدواء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571107"/>
                  </a:ext>
                </a:extLst>
              </a:tr>
            </a:tbl>
          </a:graphicData>
        </a:graphic>
      </p:graphicFrame>
      <p:sp>
        <p:nvSpPr>
          <p:cNvPr id="4" name="Text Placeholder 3">
            <a:extLst>
              <a:ext uri="{FF2B5EF4-FFF2-40B4-BE49-F238E27FC236}">
                <a16:creationId xmlns:a16="http://schemas.microsoft.com/office/drawing/2014/main" id="{BBF2BAF6-CE14-4146-8E43-B505B66D0E4A}"/>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4575874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6C039-A259-4465-8D39-A2FD9451D901}"/>
              </a:ext>
            </a:extLst>
          </p:cNvPr>
          <p:cNvSpPr>
            <a:spLocks noGrp="1"/>
          </p:cNvSpPr>
          <p:nvPr>
            <p:ph type="title"/>
          </p:nvPr>
        </p:nvSpPr>
        <p:spPr/>
        <p:txBody>
          <a:bodyPr/>
          <a:lstStyle/>
          <a:p>
            <a:r>
              <a:rPr lang="en-US"/>
              <a:t>Facebook Own Posts Table | AlDawaa - 5 of 11</a:t>
            </a:r>
          </a:p>
        </p:txBody>
      </p:sp>
      <p:graphicFrame>
        <p:nvGraphicFramePr>
          <p:cNvPr id="5" name="Table Placeholder 4">
            <a:extLst>
              <a:ext uri="{FF2B5EF4-FFF2-40B4-BE49-F238E27FC236}">
                <a16:creationId xmlns:a16="http://schemas.microsoft.com/office/drawing/2014/main" id="{B1CAD44C-ACF5-4C50-ACC5-9319B6B2AD46}"/>
              </a:ext>
            </a:extLst>
          </p:cNvPr>
          <p:cNvGraphicFramePr>
            <a:graphicFrameLocks noGrp="1"/>
          </p:cNvGraphicFramePr>
          <p:nvPr>
            <p:ph type="tbl" sz="quarter" idx="13"/>
            <p:extLst>
              <p:ext uri="{D42A27DB-BD31-4B8C-83A1-F6EECF244321}">
                <p14:modId xmlns:p14="http://schemas.microsoft.com/office/powerpoint/2010/main" val="1584678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7327904"/>
                    </a:ext>
                  </a:extLst>
                </a:gridCol>
                <a:gridCol w="370332">
                  <a:extLst>
                    <a:ext uri="{9D8B030D-6E8A-4147-A177-3AD203B41FA5}">
                      <a16:colId xmlns:a16="http://schemas.microsoft.com/office/drawing/2014/main" val="1221353610"/>
                    </a:ext>
                  </a:extLst>
                </a:gridCol>
                <a:gridCol w="370332">
                  <a:extLst>
                    <a:ext uri="{9D8B030D-6E8A-4147-A177-3AD203B41FA5}">
                      <a16:colId xmlns:a16="http://schemas.microsoft.com/office/drawing/2014/main" val="2597046196"/>
                    </a:ext>
                  </a:extLst>
                </a:gridCol>
                <a:gridCol w="370332">
                  <a:extLst>
                    <a:ext uri="{9D8B030D-6E8A-4147-A177-3AD203B41FA5}">
                      <a16:colId xmlns:a16="http://schemas.microsoft.com/office/drawing/2014/main" val="2088521681"/>
                    </a:ext>
                  </a:extLst>
                </a:gridCol>
                <a:gridCol w="329184">
                  <a:extLst>
                    <a:ext uri="{9D8B030D-6E8A-4147-A177-3AD203B41FA5}">
                      <a16:colId xmlns:a16="http://schemas.microsoft.com/office/drawing/2014/main" val="2825229074"/>
                    </a:ext>
                  </a:extLst>
                </a:gridCol>
                <a:gridCol w="329184">
                  <a:extLst>
                    <a:ext uri="{9D8B030D-6E8A-4147-A177-3AD203B41FA5}">
                      <a16:colId xmlns:a16="http://schemas.microsoft.com/office/drawing/2014/main" val="2893091624"/>
                    </a:ext>
                  </a:extLst>
                </a:gridCol>
                <a:gridCol w="329184">
                  <a:extLst>
                    <a:ext uri="{9D8B030D-6E8A-4147-A177-3AD203B41FA5}">
                      <a16:colId xmlns:a16="http://schemas.microsoft.com/office/drawing/2014/main" val="2438180356"/>
                    </a:ext>
                  </a:extLst>
                </a:gridCol>
                <a:gridCol w="329184">
                  <a:extLst>
                    <a:ext uri="{9D8B030D-6E8A-4147-A177-3AD203B41FA5}">
                      <a16:colId xmlns:a16="http://schemas.microsoft.com/office/drawing/2014/main" val="3811889562"/>
                    </a:ext>
                  </a:extLst>
                </a:gridCol>
                <a:gridCol w="329184">
                  <a:extLst>
                    <a:ext uri="{9D8B030D-6E8A-4147-A177-3AD203B41FA5}">
                      <a16:colId xmlns:a16="http://schemas.microsoft.com/office/drawing/2014/main" val="517633027"/>
                    </a:ext>
                  </a:extLst>
                </a:gridCol>
                <a:gridCol w="329184">
                  <a:extLst>
                    <a:ext uri="{9D8B030D-6E8A-4147-A177-3AD203B41FA5}">
                      <a16:colId xmlns:a16="http://schemas.microsoft.com/office/drawing/2014/main" val="545385851"/>
                    </a:ext>
                  </a:extLst>
                </a:gridCol>
                <a:gridCol w="329184">
                  <a:extLst>
                    <a:ext uri="{9D8B030D-6E8A-4147-A177-3AD203B41FA5}">
                      <a16:colId xmlns:a16="http://schemas.microsoft.com/office/drawing/2014/main" val="1473918929"/>
                    </a:ext>
                  </a:extLst>
                </a:gridCol>
                <a:gridCol w="329184">
                  <a:extLst>
                    <a:ext uri="{9D8B030D-6E8A-4147-A177-3AD203B41FA5}">
                      <a16:colId xmlns:a16="http://schemas.microsoft.com/office/drawing/2014/main" val="3153531435"/>
                    </a:ext>
                  </a:extLst>
                </a:gridCol>
                <a:gridCol w="329184">
                  <a:extLst>
                    <a:ext uri="{9D8B030D-6E8A-4147-A177-3AD203B41FA5}">
                      <a16:colId xmlns:a16="http://schemas.microsoft.com/office/drawing/2014/main" val="412507109"/>
                    </a:ext>
                  </a:extLst>
                </a:gridCol>
                <a:gridCol w="370332">
                  <a:extLst>
                    <a:ext uri="{9D8B030D-6E8A-4147-A177-3AD203B41FA5}">
                      <a16:colId xmlns:a16="http://schemas.microsoft.com/office/drawing/2014/main" val="9853754"/>
                    </a:ext>
                  </a:extLst>
                </a:gridCol>
                <a:gridCol w="370332">
                  <a:extLst>
                    <a:ext uri="{9D8B030D-6E8A-4147-A177-3AD203B41FA5}">
                      <a16:colId xmlns:a16="http://schemas.microsoft.com/office/drawing/2014/main" val="3811673109"/>
                    </a:ext>
                  </a:extLst>
                </a:gridCol>
                <a:gridCol w="329184">
                  <a:extLst>
                    <a:ext uri="{9D8B030D-6E8A-4147-A177-3AD203B41FA5}">
                      <a16:colId xmlns:a16="http://schemas.microsoft.com/office/drawing/2014/main" val="3937601821"/>
                    </a:ext>
                  </a:extLst>
                </a:gridCol>
                <a:gridCol w="329184">
                  <a:extLst>
                    <a:ext uri="{9D8B030D-6E8A-4147-A177-3AD203B41FA5}">
                      <a16:colId xmlns:a16="http://schemas.microsoft.com/office/drawing/2014/main" val="1326610968"/>
                    </a:ext>
                  </a:extLst>
                </a:gridCol>
                <a:gridCol w="370332">
                  <a:extLst>
                    <a:ext uri="{9D8B030D-6E8A-4147-A177-3AD203B41FA5}">
                      <a16:colId xmlns:a16="http://schemas.microsoft.com/office/drawing/2014/main" val="383559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813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17:00:43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2844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19:30:15 </a:t>
                      </a:r>
                      <a:r>
                        <a:rPr kumimoji="0" lang="ar-AE" sz="1000" b="0" i="0" u="none" strike="noStrike" kern="1200" cap="none" spc="0" normalizeH="0" baseline="0" noProof="0">
                          <a:ln>
                            <a:noFill/>
                          </a:ln>
                          <a:solidFill>
                            <a:prstClr val="black"/>
                          </a:solidFill>
                          <a:effectLst/>
                          <a:uLnTx/>
                          <a:uFillTx/>
                          <a:latin typeface="+mn-lt"/>
                          <a:ea typeface="+mn-ea"/>
                          <a:cs typeface="+mn-cs"/>
                        </a:rPr>
                        <a:t> 
 كل ما يحتاجه طفلك.. لدينا🌷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05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17:30:19 </a:t>
                      </a:r>
                      <a:r>
                        <a:rPr kumimoji="0" lang="ar-AE" sz="1000" b="0" i="0" u="none" strike="noStrike" kern="1200" cap="none" spc="0" normalizeH="0" baseline="0" noProof="0">
                          <a:ln>
                            <a:noFill/>
                          </a:ln>
                          <a:solidFill>
                            <a:prstClr val="black"/>
                          </a:solidFill>
                          <a:effectLst/>
                          <a:uLnTx/>
                          <a:uFillTx/>
                          <a:latin typeface="+mn-lt"/>
                          <a:ea typeface="+mn-ea"/>
                          <a:cs typeface="+mn-cs"/>
                        </a:rPr>
                        <a:t> 
 لنمو وتطور مستمر يحتاج طفلك إالى الأطعمة المليئة بالكالسيوم والحديد 🌷
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0587212"/>
                  </a:ext>
                </a:extLst>
              </a:tr>
            </a:tbl>
          </a:graphicData>
        </a:graphic>
      </p:graphicFrame>
      <p:sp>
        <p:nvSpPr>
          <p:cNvPr id="4" name="Text Placeholder 3">
            <a:extLst>
              <a:ext uri="{FF2B5EF4-FFF2-40B4-BE49-F238E27FC236}">
                <a16:creationId xmlns:a16="http://schemas.microsoft.com/office/drawing/2014/main" id="{CA405162-91D6-4AA9-9884-1EF5C53B71BA}"/>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039279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55E5D-B52A-4EAD-8406-839C5CD7DFA7}"/>
              </a:ext>
            </a:extLst>
          </p:cNvPr>
          <p:cNvSpPr>
            <a:spLocks noGrp="1"/>
          </p:cNvSpPr>
          <p:nvPr>
            <p:ph type="title"/>
          </p:nvPr>
        </p:nvSpPr>
        <p:spPr/>
        <p:txBody>
          <a:bodyPr/>
          <a:lstStyle/>
          <a:p>
            <a:r>
              <a:rPr lang="en-US"/>
              <a:t>Facebook Own Posts Table | AlDawaa - 6 of 11</a:t>
            </a:r>
          </a:p>
        </p:txBody>
      </p:sp>
      <p:graphicFrame>
        <p:nvGraphicFramePr>
          <p:cNvPr id="5" name="Table Placeholder 4">
            <a:extLst>
              <a:ext uri="{FF2B5EF4-FFF2-40B4-BE49-F238E27FC236}">
                <a16:creationId xmlns:a16="http://schemas.microsoft.com/office/drawing/2014/main" id="{F8FB5DAB-3E9C-4D75-BF77-FB5A1EA6CADD}"/>
              </a:ext>
            </a:extLst>
          </p:cNvPr>
          <p:cNvGraphicFramePr>
            <a:graphicFrameLocks noGrp="1"/>
          </p:cNvGraphicFramePr>
          <p:nvPr>
            <p:ph type="tbl" sz="quarter" idx="13"/>
            <p:extLst>
              <p:ext uri="{D42A27DB-BD31-4B8C-83A1-F6EECF244321}">
                <p14:modId xmlns:p14="http://schemas.microsoft.com/office/powerpoint/2010/main" val="227125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09771132"/>
                    </a:ext>
                  </a:extLst>
                </a:gridCol>
                <a:gridCol w="370332">
                  <a:extLst>
                    <a:ext uri="{9D8B030D-6E8A-4147-A177-3AD203B41FA5}">
                      <a16:colId xmlns:a16="http://schemas.microsoft.com/office/drawing/2014/main" val="3099611978"/>
                    </a:ext>
                  </a:extLst>
                </a:gridCol>
                <a:gridCol w="370332">
                  <a:extLst>
                    <a:ext uri="{9D8B030D-6E8A-4147-A177-3AD203B41FA5}">
                      <a16:colId xmlns:a16="http://schemas.microsoft.com/office/drawing/2014/main" val="2650907674"/>
                    </a:ext>
                  </a:extLst>
                </a:gridCol>
                <a:gridCol w="370332">
                  <a:extLst>
                    <a:ext uri="{9D8B030D-6E8A-4147-A177-3AD203B41FA5}">
                      <a16:colId xmlns:a16="http://schemas.microsoft.com/office/drawing/2014/main" val="712425174"/>
                    </a:ext>
                  </a:extLst>
                </a:gridCol>
                <a:gridCol w="329184">
                  <a:extLst>
                    <a:ext uri="{9D8B030D-6E8A-4147-A177-3AD203B41FA5}">
                      <a16:colId xmlns:a16="http://schemas.microsoft.com/office/drawing/2014/main" val="120637863"/>
                    </a:ext>
                  </a:extLst>
                </a:gridCol>
                <a:gridCol w="329184">
                  <a:extLst>
                    <a:ext uri="{9D8B030D-6E8A-4147-A177-3AD203B41FA5}">
                      <a16:colId xmlns:a16="http://schemas.microsoft.com/office/drawing/2014/main" val="3954962349"/>
                    </a:ext>
                  </a:extLst>
                </a:gridCol>
                <a:gridCol w="329184">
                  <a:extLst>
                    <a:ext uri="{9D8B030D-6E8A-4147-A177-3AD203B41FA5}">
                      <a16:colId xmlns:a16="http://schemas.microsoft.com/office/drawing/2014/main" val="1694836602"/>
                    </a:ext>
                  </a:extLst>
                </a:gridCol>
                <a:gridCol w="329184">
                  <a:extLst>
                    <a:ext uri="{9D8B030D-6E8A-4147-A177-3AD203B41FA5}">
                      <a16:colId xmlns:a16="http://schemas.microsoft.com/office/drawing/2014/main" val="1191688185"/>
                    </a:ext>
                  </a:extLst>
                </a:gridCol>
                <a:gridCol w="329184">
                  <a:extLst>
                    <a:ext uri="{9D8B030D-6E8A-4147-A177-3AD203B41FA5}">
                      <a16:colId xmlns:a16="http://schemas.microsoft.com/office/drawing/2014/main" val="2906622380"/>
                    </a:ext>
                  </a:extLst>
                </a:gridCol>
                <a:gridCol w="329184">
                  <a:extLst>
                    <a:ext uri="{9D8B030D-6E8A-4147-A177-3AD203B41FA5}">
                      <a16:colId xmlns:a16="http://schemas.microsoft.com/office/drawing/2014/main" val="4113251395"/>
                    </a:ext>
                  </a:extLst>
                </a:gridCol>
                <a:gridCol w="329184">
                  <a:extLst>
                    <a:ext uri="{9D8B030D-6E8A-4147-A177-3AD203B41FA5}">
                      <a16:colId xmlns:a16="http://schemas.microsoft.com/office/drawing/2014/main" val="3043367239"/>
                    </a:ext>
                  </a:extLst>
                </a:gridCol>
                <a:gridCol w="329184">
                  <a:extLst>
                    <a:ext uri="{9D8B030D-6E8A-4147-A177-3AD203B41FA5}">
                      <a16:colId xmlns:a16="http://schemas.microsoft.com/office/drawing/2014/main" val="2951909188"/>
                    </a:ext>
                  </a:extLst>
                </a:gridCol>
                <a:gridCol w="329184">
                  <a:extLst>
                    <a:ext uri="{9D8B030D-6E8A-4147-A177-3AD203B41FA5}">
                      <a16:colId xmlns:a16="http://schemas.microsoft.com/office/drawing/2014/main" val="2147067395"/>
                    </a:ext>
                  </a:extLst>
                </a:gridCol>
                <a:gridCol w="370332">
                  <a:extLst>
                    <a:ext uri="{9D8B030D-6E8A-4147-A177-3AD203B41FA5}">
                      <a16:colId xmlns:a16="http://schemas.microsoft.com/office/drawing/2014/main" val="1577377713"/>
                    </a:ext>
                  </a:extLst>
                </a:gridCol>
                <a:gridCol w="370332">
                  <a:extLst>
                    <a:ext uri="{9D8B030D-6E8A-4147-A177-3AD203B41FA5}">
                      <a16:colId xmlns:a16="http://schemas.microsoft.com/office/drawing/2014/main" val="1117570666"/>
                    </a:ext>
                  </a:extLst>
                </a:gridCol>
                <a:gridCol w="329184">
                  <a:extLst>
                    <a:ext uri="{9D8B030D-6E8A-4147-A177-3AD203B41FA5}">
                      <a16:colId xmlns:a16="http://schemas.microsoft.com/office/drawing/2014/main" val="2053653826"/>
                    </a:ext>
                  </a:extLst>
                </a:gridCol>
                <a:gridCol w="329184">
                  <a:extLst>
                    <a:ext uri="{9D8B030D-6E8A-4147-A177-3AD203B41FA5}">
                      <a16:colId xmlns:a16="http://schemas.microsoft.com/office/drawing/2014/main" val="3346743698"/>
                    </a:ext>
                  </a:extLst>
                </a:gridCol>
                <a:gridCol w="370332">
                  <a:extLst>
                    <a:ext uri="{9D8B030D-6E8A-4147-A177-3AD203B41FA5}">
                      <a16:colId xmlns:a16="http://schemas.microsoft.com/office/drawing/2014/main" val="1740598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224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10:20:04 </a:t>
                      </a:r>
                      <a:r>
                        <a:rPr kumimoji="0" lang="ar-AE" sz="1000" b="0" i="0" u="none" strike="noStrike" kern="1200" cap="none" spc="0" normalizeH="0" baseline="0" noProof="0">
                          <a:ln>
                            <a:noFill/>
                          </a:ln>
                          <a:solidFill>
                            <a:prstClr val="black"/>
                          </a:solidFill>
                          <a:effectLst/>
                          <a:uLnTx/>
                          <a:uFillTx/>
                          <a:latin typeface="+mn-lt"/>
                          <a:ea typeface="+mn-ea"/>
                          <a:cs typeface="+mn-cs"/>
                        </a:rPr>
                        <a:t> 
 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15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- 2018-05-24 10:00:22 </a:t>
                      </a:r>
                      <a:r>
                        <a:rPr kumimoji="0" lang="ar-AE" sz="1000" b="0" i="0" u="none" strike="noStrike" kern="1200" cap="none" spc="0" normalizeH="0" baseline="0" noProof="0">
                          <a:ln>
                            <a:noFill/>
                          </a:ln>
                          <a:solidFill>
                            <a:prstClr val="black"/>
                          </a:solidFill>
                          <a:effectLst/>
                          <a:uLnTx/>
                          <a:uFillTx/>
                          <a:latin typeface="+mn-lt"/>
                          <a:ea typeface="+mn-ea"/>
                          <a:cs typeface="+mn-cs"/>
                        </a:rPr>
                        <a:t> 
 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060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19:00:20 </a:t>
                      </a:r>
                      <a:r>
                        <a:rPr kumimoji="0" lang="ar-AE" sz="1000" b="0" i="0" u="none" strike="noStrike" kern="1200" cap="none" spc="0" normalizeH="0" baseline="0" noProof="0">
                          <a:ln>
                            <a:noFill/>
                          </a:ln>
                          <a:solidFill>
                            <a:prstClr val="black"/>
                          </a:solidFill>
                          <a:effectLst/>
                          <a:uLnTx/>
                          <a:uFillTx/>
                          <a:latin typeface="+mn-lt"/>
                          <a:ea typeface="+mn-ea"/>
                          <a:cs typeface="+mn-cs"/>
                        </a:rPr>
                        <a:t> 
 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6810925"/>
                  </a:ext>
                </a:extLst>
              </a:tr>
            </a:tbl>
          </a:graphicData>
        </a:graphic>
      </p:graphicFrame>
      <p:sp>
        <p:nvSpPr>
          <p:cNvPr id="4" name="Text Placeholder 3">
            <a:extLst>
              <a:ext uri="{FF2B5EF4-FFF2-40B4-BE49-F238E27FC236}">
                <a16:creationId xmlns:a16="http://schemas.microsoft.com/office/drawing/2014/main" id="{DBD6CE12-DB3B-4714-A2AD-7BD742B1773D}"/>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3492387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D87D6-EAE3-4A8B-A16D-1DBA385778E5}"/>
              </a:ext>
            </a:extLst>
          </p:cNvPr>
          <p:cNvSpPr>
            <a:spLocks noGrp="1"/>
          </p:cNvSpPr>
          <p:nvPr>
            <p:ph type="title"/>
          </p:nvPr>
        </p:nvSpPr>
        <p:spPr/>
        <p:txBody>
          <a:bodyPr/>
          <a:lstStyle/>
          <a:p>
            <a:r>
              <a:rPr lang="en-US"/>
              <a:t>Facebook Own Posts Table | AlDawaa - 7 of 11</a:t>
            </a:r>
          </a:p>
        </p:txBody>
      </p:sp>
      <p:graphicFrame>
        <p:nvGraphicFramePr>
          <p:cNvPr id="5" name="Table Placeholder 4">
            <a:extLst>
              <a:ext uri="{FF2B5EF4-FFF2-40B4-BE49-F238E27FC236}">
                <a16:creationId xmlns:a16="http://schemas.microsoft.com/office/drawing/2014/main" id="{6422EF19-3828-4D17-B57C-3EE70520138E}"/>
              </a:ext>
            </a:extLst>
          </p:cNvPr>
          <p:cNvGraphicFramePr>
            <a:graphicFrameLocks noGrp="1"/>
          </p:cNvGraphicFramePr>
          <p:nvPr>
            <p:ph type="tbl" sz="quarter" idx="13"/>
            <p:extLst>
              <p:ext uri="{D42A27DB-BD31-4B8C-83A1-F6EECF244321}">
                <p14:modId xmlns:p14="http://schemas.microsoft.com/office/powerpoint/2010/main" val="2439264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05707238"/>
                    </a:ext>
                  </a:extLst>
                </a:gridCol>
                <a:gridCol w="370332">
                  <a:extLst>
                    <a:ext uri="{9D8B030D-6E8A-4147-A177-3AD203B41FA5}">
                      <a16:colId xmlns:a16="http://schemas.microsoft.com/office/drawing/2014/main" val="1088116094"/>
                    </a:ext>
                  </a:extLst>
                </a:gridCol>
                <a:gridCol w="370332">
                  <a:extLst>
                    <a:ext uri="{9D8B030D-6E8A-4147-A177-3AD203B41FA5}">
                      <a16:colId xmlns:a16="http://schemas.microsoft.com/office/drawing/2014/main" val="2064639481"/>
                    </a:ext>
                  </a:extLst>
                </a:gridCol>
                <a:gridCol w="370332">
                  <a:extLst>
                    <a:ext uri="{9D8B030D-6E8A-4147-A177-3AD203B41FA5}">
                      <a16:colId xmlns:a16="http://schemas.microsoft.com/office/drawing/2014/main" val="2333067195"/>
                    </a:ext>
                  </a:extLst>
                </a:gridCol>
                <a:gridCol w="329184">
                  <a:extLst>
                    <a:ext uri="{9D8B030D-6E8A-4147-A177-3AD203B41FA5}">
                      <a16:colId xmlns:a16="http://schemas.microsoft.com/office/drawing/2014/main" val="1627710579"/>
                    </a:ext>
                  </a:extLst>
                </a:gridCol>
                <a:gridCol w="329184">
                  <a:extLst>
                    <a:ext uri="{9D8B030D-6E8A-4147-A177-3AD203B41FA5}">
                      <a16:colId xmlns:a16="http://schemas.microsoft.com/office/drawing/2014/main" val="1522135837"/>
                    </a:ext>
                  </a:extLst>
                </a:gridCol>
                <a:gridCol w="329184">
                  <a:extLst>
                    <a:ext uri="{9D8B030D-6E8A-4147-A177-3AD203B41FA5}">
                      <a16:colId xmlns:a16="http://schemas.microsoft.com/office/drawing/2014/main" val="4071230411"/>
                    </a:ext>
                  </a:extLst>
                </a:gridCol>
                <a:gridCol w="329184">
                  <a:extLst>
                    <a:ext uri="{9D8B030D-6E8A-4147-A177-3AD203B41FA5}">
                      <a16:colId xmlns:a16="http://schemas.microsoft.com/office/drawing/2014/main" val="2598714793"/>
                    </a:ext>
                  </a:extLst>
                </a:gridCol>
                <a:gridCol w="329184">
                  <a:extLst>
                    <a:ext uri="{9D8B030D-6E8A-4147-A177-3AD203B41FA5}">
                      <a16:colId xmlns:a16="http://schemas.microsoft.com/office/drawing/2014/main" val="2238768868"/>
                    </a:ext>
                  </a:extLst>
                </a:gridCol>
                <a:gridCol w="329184">
                  <a:extLst>
                    <a:ext uri="{9D8B030D-6E8A-4147-A177-3AD203B41FA5}">
                      <a16:colId xmlns:a16="http://schemas.microsoft.com/office/drawing/2014/main" val="3611352219"/>
                    </a:ext>
                  </a:extLst>
                </a:gridCol>
                <a:gridCol w="329184">
                  <a:extLst>
                    <a:ext uri="{9D8B030D-6E8A-4147-A177-3AD203B41FA5}">
                      <a16:colId xmlns:a16="http://schemas.microsoft.com/office/drawing/2014/main" val="1665679288"/>
                    </a:ext>
                  </a:extLst>
                </a:gridCol>
                <a:gridCol w="329184">
                  <a:extLst>
                    <a:ext uri="{9D8B030D-6E8A-4147-A177-3AD203B41FA5}">
                      <a16:colId xmlns:a16="http://schemas.microsoft.com/office/drawing/2014/main" val="1134696410"/>
                    </a:ext>
                  </a:extLst>
                </a:gridCol>
                <a:gridCol w="329184">
                  <a:extLst>
                    <a:ext uri="{9D8B030D-6E8A-4147-A177-3AD203B41FA5}">
                      <a16:colId xmlns:a16="http://schemas.microsoft.com/office/drawing/2014/main" val="2618579305"/>
                    </a:ext>
                  </a:extLst>
                </a:gridCol>
                <a:gridCol w="370332">
                  <a:extLst>
                    <a:ext uri="{9D8B030D-6E8A-4147-A177-3AD203B41FA5}">
                      <a16:colId xmlns:a16="http://schemas.microsoft.com/office/drawing/2014/main" val="2134700350"/>
                    </a:ext>
                  </a:extLst>
                </a:gridCol>
                <a:gridCol w="370332">
                  <a:extLst>
                    <a:ext uri="{9D8B030D-6E8A-4147-A177-3AD203B41FA5}">
                      <a16:colId xmlns:a16="http://schemas.microsoft.com/office/drawing/2014/main" val="3220488835"/>
                    </a:ext>
                  </a:extLst>
                </a:gridCol>
                <a:gridCol w="329184">
                  <a:extLst>
                    <a:ext uri="{9D8B030D-6E8A-4147-A177-3AD203B41FA5}">
                      <a16:colId xmlns:a16="http://schemas.microsoft.com/office/drawing/2014/main" val="2297133942"/>
                    </a:ext>
                  </a:extLst>
                </a:gridCol>
                <a:gridCol w="329184">
                  <a:extLst>
                    <a:ext uri="{9D8B030D-6E8A-4147-A177-3AD203B41FA5}">
                      <a16:colId xmlns:a16="http://schemas.microsoft.com/office/drawing/2014/main" val="3014980771"/>
                    </a:ext>
                  </a:extLst>
                </a:gridCol>
                <a:gridCol w="370332">
                  <a:extLst>
                    <a:ext uri="{9D8B030D-6E8A-4147-A177-3AD203B41FA5}">
                      <a16:colId xmlns:a16="http://schemas.microsoft.com/office/drawing/2014/main" val="3026674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392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17:27:24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153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- 2018-05-22 18:08:40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51058258"/>
                  </a:ext>
                </a:extLst>
              </a:tr>
            </a:tbl>
          </a:graphicData>
        </a:graphic>
      </p:graphicFrame>
      <p:sp>
        <p:nvSpPr>
          <p:cNvPr id="4" name="Text Placeholder 3">
            <a:extLst>
              <a:ext uri="{FF2B5EF4-FFF2-40B4-BE49-F238E27FC236}">
                <a16:creationId xmlns:a16="http://schemas.microsoft.com/office/drawing/2014/main" id="{DFA6E6BE-1ACC-43E0-8552-B05DCA8A8E3A}"/>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1570451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4839B-D491-49EA-9A46-A281408B4066}"/>
              </a:ext>
            </a:extLst>
          </p:cNvPr>
          <p:cNvSpPr>
            <a:spLocks noGrp="1"/>
          </p:cNvSpPr>
          <p:nvPr>
            <p:ph type="title"/>
          </p:nvPr>
        </p:nvSpPr>
        <p:spPr/>
        <p:txBody>
          <a:bodyPr/>
          <a:lstStyle/>
          <a:p>
            <a:r>
              <a:rPr lang="en-US"/>
              <a:t>Facebook Own Posts Table | AlDawaa - 8 of 11</a:t>
            </a:r>
          </a:p>
        </p:txBody>
      </p:sp>
      <p:graphicFrame>
        <p:nvGraphicFramePr>
          <p:cNvPr id="5" name="Table Placeholder 4">
            <a:extLst>
              <a:ext uri="{FF2B5EF4-FFF2-40B4-BE49-F238E27FC236}">
                <a16:creationId xmlns:a16="http://schemas.microsoft.com/office/drawing/2014/main" id="{E3C8F64C-7004-4837-9000-407106231E8C}"/>
              </a:ext>
            </a:extLst>
          </p:cNvPr>
          <p:cNvGraphicFramePr>
            <a:graphicFrameLocks noGrp="1"/>
          </p:cNvGraphicFramePr>
          <p:nvPr>
            <p:ph type="tbl" sz="quarter" idx="13"/>
            <p:extLst>
              <p:ext uri="{D42A27DB-BD31-4B8C-83A1-F6EECF244321}">
                <p14:modId xmlns:p14="http://schemas.microsoft.com/office/powerpoint/2010/main" val="501028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92869842"/>
                    </a:ext>
                  </a:extLst>
                </a:gridCol>
                <a:gridCol w="370332">
                  <a:extLst>
                    <a:ext uri="{9D8B030D-6E8A-4147-A177-3AD203B41FA5}">
                      <a16:colId xmlns:a16="http://schemas.microsoft.com/office/drawing/2014/main" val="3988867851"/>
                    </a:ext>
                  </a:extLst>
                </a:gridCol>
                <a:gridCol w="370332">
                  <a:extLst>
                    <a:ext uri="{9D8B030D-6E8A-4147-A177-3AD203B41FA5}">
                      <a16:colId xmlns:a16="http://schemas.microsoft.com/office/drawing/2014/main" val="1688692322"/>
                    </a:ext>
                  </a:extLst>
                </a:gridCol>
                <a:gridCol w="370332">
                  <a:extLst>
                    <a:ext uri="{9D8B030D-6E8A-4147-A177-3AD203B41FA5}">
                      <a16:colId xmlns:a16="http://schemas.microsoft.com/office/drawing/2014/main" val="1957475799"/>
                    </a:ext>
                  </a:extLst>
                </a:gridCol>
                <a:gridCol w="329184">
                  <a:extLst>
                    <a:ext uri="{9D8B030D-6E8A-4147-A177-3AD203B41FA5}">
                      <a16:colId xmlns:a16="http://schemas.microsoft.com/office/drawing/2014/main" val="3497981648"/>
                    </a:ext>
                  </a:extLst>
                </a:gridCol>
                <a:gridCol w="329184">
                  <a:extLst>
                    <a:ext uri="{9D8B030D-6E8A-4147-A177-3AD203B41FA5}">
                      <a16:colId xmlns:a16="http://schemas.microsoft.com/office/drawing/2014/main" val="1159702560"/>
                    </a:ext>
                  </a:extLst>
                </a:gridCol>
                <a:gridCol w="329184">
                  <a:extLst>
                    <a:ext uri="{9D8B030D-6E8A-4147-A177-3AD203B41FA5}">
                      <a16:colId xmlns:a16="http://schemas.microsoft.com/office/drawing/2014/main" val="750447894"/>
                    </a:ext>
                  </a:extLst>
                </a:gridCol>
                <a:gridCol w="329184">
                  <a:extLst>
                    <a:ext uri="{9D8B030D-6E8A-4147-A177-3AD203B41FA5}">
                      <a16:colId xmlns:a16="http://schemas.microsoft.com/office/drawing/2014/main" val="90134290"/>
                    </a:ext>
                  </a:extLst>
                </a:gridCol>
                <a:gridCol w="329184">
                  <a:extLst>
                    <a:ext uri="{9D8B030D-6E8A-4147-A177-3AD203B41FA5}">
                      <a16:colId xmlns:a16="http://schemas.microsoft.com/office/drawing/2014/main" val="2022592437"/>
                    </a:ext>
                  </a:extLst>
                </a:gridCol>
                <a:gridCol w="329184">
                  <a:extLst>
                    <a:ext uri="{9D8B030D-6E8A-4147-A177-3AD203B41FA5}">
                      <a16:colId xmlns:a16="http://schemas.microsoft.com/office/drawing/2014/main" val="1289866686"/>
                    </a:ext>
                  </a:extLst>
                </a:gridCol>
                <a:gridCol w="329184">
                  <a:extLst>
                    <a:ext uri="{9D8B030D-6E8A-4147-A177-3AD203B41FA5}">
                      <a16:colId xmlns:a16="http://schemas.microsoft.com/office/drawing/2014/main" val="2193227067"/>
                    </a:ext>
                  </a:extLst>
                </a:gridCol>
                <a:gridCol w="329184">
                  <a:extLst>
                    <a:ext uri="{9D8B030D-6E8A-4147-A177-3AD203B41FA5}">
                      <a16:colId xmlns:a16="http://schemas.microsoft.com/office/drawing/2014/main" val="1101324318"/>
                    </a:ext>
                  </a:extLst>
                </a:gridCol>
                <a:gridCol w="329184">
                  <a:extLst>
                    <a:ext uri="{9D8B030D-6E8A-4147-A177-3AD203B41FA5}">
                      <a16:colId xmlns:a16="http://schemas.microsoft.com/office/drawing/2014/main" val="1749839070"/>
                    </a:ext>
                  </a:extLst>
                </a:gridCol>
                <a:gridCol w="370332">
                  <a:extLst>
                    <a:ext uri="{9D8B030D-6E8A-4147-A177-3AD203B41FA5}">
                      <a16:colId xmlns:a16="http://schemas.microsoft.com/office/drawing/2014/main" val="3312161148"/>
                    </a:ext>
                  </a:extLst>
                </a:gridCol>
                <a:gridCol w="370332">
                  <a:extLst>
                    <a:ext uri="{9D8B030D-6E8A-4147-A177-3AD203B41FA5}">
                      <a16:colId xmlns:a16="http://schemas.microsoft.com/office/drawing/2014/main" val="2857260404"/>
                    </a:ext>
                  </a:extLst>
                </a:gridCol>
                <a:gridCol w="329184">
                  <a:extLst>
                    <a:ext uri="{9D8B030D-6E8A-4147-A177-3AD203B41FA5}">
                      <a16:colId xmlns:a16="http://schemas.microsoft.com/office/drawing/2014/main" val="4138980754"/>
                    </a:ext>
                  </a:extLst>
                </a:gridCol>
                <a:gridCol w="329184">
                  <a:extLst>
                    <a:ext uri="{9D8B030D-6E8A-4147-A177-3AD203B41FA5}">
                      <a16:colId xmlns:a16="http://schemas.microsoft.com/office/drawing/2014/main" val="1398934475"/>
                    </a:ext>
                  </a:extLst>
                </a:gridCol>
                <a:gridCol w="370332">
                  <a:extLst>
                    <a:ext uri="{9D8B030D-6E8A-4147-A177-3AD203B41FA5}">
                      <a16:colId xmlns:a16="http://schemas.microsoft.com/office/drawing/2014/main" val="1149451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2747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19:37:49 </a:t>
                      </a:r>
                      <a:r>
                        <a:rPr kumimoji="0" lang="ar-AE" sz="1000" b="0" i="0" u="none" strike="noStrike" kern="1200" cap="none" spc="0" normalizeH="0" baseline="0" noProof="0">
                          <a:ln>
                            <a:noFill/>
                          </a:ln>
                          <a:solidFill>
                            <a:prstClr val="black"/>
                          </a:solidFill>
                          <a:effectLst/>
                          <a:uLnTx/>
                          <a:uFillTx/>
                          <a:latin typeface="+mn-lt"/>
                          <a:ea typeface="+mn-ea"/>
                          <a:cs typeface="+mn-cs"/>
                        </a:rPr>
                        <a:t> 
 ‫نقدم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a:t>
                      </a:r>
                      <a:r>
                        <a:rPr kumimoji="0" lang="ar-AE" sz="1000" b="0" i="0" u="none" strike="noStrike" kern="1200" cap="none" spc="0" normalizeH="0" baseline="0" noProof="0">
                          <a:ln>
                            <a:noFill/>
                          </a:ln>
                          <a:solidFill>
                            <a:prstClr val="black"/>
                          </a:solidFill>
                          <a:effectLst/>
                          <a:uLnTx/>
                          <a:uFillTx/>
                          <a:latin typeface="+mn-lt"/>
                          <a:ea typeface="+mn-ea"/>
                          <a:cs typeface="+mn-cs"/>
                        </a:rPr>
                        <a:t>💎‬
‫أقراص الشوكولاتة‬
‫تجعل بشرتك نضرة وحيوية 🌸 باحتوائها‬
‫على مضادات الأكسدة ونسبة ٥٩٪ أوكسجين و أيضا تساعد على انتاج الكولاجين‬
‫تنصح به وعد التركي‬
‫متوفر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وعليه خصم حصري ٤٠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1419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12:37:06 </a:t>
                      </a:r>
                      <a:r>
                        <a:rPr kumimoji="0" lang="ar-AE" sz="1000" b="0" i="0" u="none" strike="noStrike" kern="1200" cap="none" spc="0" normalizeH="0" baseline="0" noProof="0">
                          <a:ln>
                            <a:noFill/>
                          </a:ln>
                          <a:solidFill>
                            <a:prstClr val="black"/>
                          </a:solidFill>
                          <a:effectLst/>
                          <a:uLnTx/>
                          <a:uFillTx/>
                          <a:latin typeface="+mn-lt"/>
                          <a:ea typeface="+mn-ea"/>
                          <a:cs typeface="+mn-cs"/>
                        </a:rPr>
                        <a:t> 
 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9087662"/>
                  </a:ext>
                </a:extLst>
              </a:tr>
            </a:tbl>
          </a:graphicData>
        </a:graphic>
      </p:graphicFrame>
      <p:sp>
        <p:nvSpPr>
          <p:cNvPr id="4" name="Text Placeholder 3">
            <a:extLst>
              <a:ext uri="{FF2B5EF4-FFF2-40B4-BE49-F238E27FC236}">
                <a16:creationId xmlns:a16="http://schemas.microsoft.com/office/drawing/2014/main" id="{A1052B31-7F92-41B3-8810-258496F41E6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6080400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E2FAD-DD11-4FB7-8880-FB534878E559}"/>
              </a:ext>
            </a:extLst>
          </p:cNvPr>
          <p:cNvSpPr>
            <a:spLocks noGrp="1"/>
          </p:cNvSpPr>
          <p:nvPr>
            <p:ph type="title"/>
          </p:nvPr>
        </p:nvSpPr>
        <p:spPr/>
        <p:txBody>
          <a:bodyPr/>
          <a:lstStyle/>
          <a:p>
            <a:r>
              <a:rPr lang="en-US"/>
              <a:t>Facebook Own Posts Table | AlDawaa - 9 of 11</a:t>
            </a:r>
          </a:p>
        </p:txBody>
      </p:sp>
      <p:graphicFrame>
        <p:nvGraphicFramePr>
          <p:cNvPr id="5" name="Table Placeholder 4">
            <a:extLst>
              <a:ext uri="{FF2B5EF4-FFF2-40B4-BE49-F238E27FC236}">
                <a16:creationId xmlns:a16="http://schemas.microsoft.com/office/drawing/2014/main" id="{6454BB77-E484-4924-989F-4CD3AEE6E81C}"/>
              </a:ext>
            </a:extLst>
          </p:cNvPr>
          <p:cNvGraphicFramePr>
            <a:graphicFrameLocks noGrp="1"/>
          </p:cNvGraphicFramePr>
          <p:nvPr>
            <p:ph type="tbl" sz="quarter" idx="13"/>
            <p:extLst>
              <p:ext uri="{D42A27DB-BD31-4B8C-83A1-F6EECF244321}">
                <p14:modId xmlns:p14="http://schemas.microsoft.com/office/powerpoint/2010/main" val="72821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46808291"/>
                    </a:ext>
                  </a:extLst>
                </a:gridCol>
                <a:gridCol w="370332">
                  <a:extLst>
                    <a:ext uri="{9D8B030D-6E8A-4147-A177-3AD203B41FA5}">
                      <a16:colId xmlns:a16="http://schemas.microsoft.com/office/drawing/2014/main" val="4175553192"/>
                    </a:ext>
                  </a:extLst>
                </a:gridCol>
                <a:gridCol w="370332">
                  <a:extLst>
                    <a:ext uri="{9D8B030D-6E8A-4147-A177-3AD203B41FA5}">
                      <a16:colId xmlns:a16="http://schemas.microsoft.com/office/drawing/2014/main" val="408201506"/>
                    </a:ext>
                  </a:extLst>
                </a:gridCol>
                <a:gridCol w="370332">
                  <a:extLst>
                    <a:ext uri="{9D8B030D-6E8A-4147-A177-3AD203B41FA5}">
                      <a16:colId xmlns:a16="http://schemas.microsoft.com/office/drawing/2014/main" val="589399827"/>
                    </a:ext>
                  </a:extLst>
                </a:gridCol>
                <a:gridCol w="329184">
                  <a:extLst>
                    <a:ext uri="{9D8B030D-6E8A-4147-A177-3AD203B41FA5}">
                      <a16:colId xmlns:a16="http://schemas.microsoft.com/office/drawing/2014/main" val="3335924589"/>
                    </a:ext>
                  </a:extLst>
                </a:gridCol>
                <a:gridCol w="329184">
                  <a:extLst>
                    <a:ext uri="{9D8B030D-6E8A-4147-A177-3AD203B41FA5}">
                      <a16:colId xmlns:a16="http://schemas.microsoft.com/office/drawing/2014/main" val="819579168"/>
                    </a:ext>
                  </a:extLst>
                </a:gridCol>
                <a:gridCol w="329184">
                  <a:extLst>
                    <a:ext uri="{9D8B030D-6E8A-4147-A177-3AD203B41FA5}">
                      <a16:colId xmlns:a16="http://schemas.microsoft.com/office/drawing/2014/main" val="3765805713"/>
                    </a:ext>
                  </a:extLst>
                </a:gridCol>
                <a:gridCol w="329184">
                  <a:extLst>
                    <a:ext uri="{9D8B030D-6E8A-4147-A177-3AD203B41FA5}">
                      <a16:colId xmlns:a16="http://schemas.microsoft.com/office/drawing/2014/main" val="4130014529"/>
                    </a:ext>
                  </a:extLst>
                </a:gridCol>
                <a:gridCol w="329184">
                  <a:extLst>
                    <a:ext uri="{9D8B030D-6E8A-4147-A177-3AD203B41FA5}">
                      <a16:colId xmlns:a16="http://schemas.microsoft.com/office/drawing/2014/main" val="2550363427"/>
                    </a:ext>
                  </a:extLst>
                </a:gridCol>
                <a:gridCol w="329184">
                  <a:extLst>
                    <a:ext uri="{9D8B030D-6E8A-4147-A177-3AD203B41FA5}">
                      <a16:colId xmlns:a16="http://schemas.microsoft.com/office/drawing/2014/main" val="3277586973"/>
                    </a:ext>
                  </a:extLst>
                </a:gridCol>
                <a:gridCol w="329184">
                  <a:extLst>
                    <a:ext uri="{9D8B030D-6E8A-4147-A177-3AD203B41FA5}">
                      <a16:colId xmlns:a16="http://schemas.microsoft.com/office/drawing/2014/main" val="1081563416"/>
                    </a:ext>
                  </a:extLst>
                </a:gridCol>
                <a:gridCol w="329184">
                  <a:extLst>
                    <a:ext uri="{9D8B030D-6E8A-4147-A177-3AD203B41FA5}">
                      <a16:colId xmlns:a16="http://schemas.microsoft.com/office/drawing/2014/main" val="3638995955"/>
                    </a:ext>
                  </a:extLst>
                </a:gridCol>
                <a:gridCol w="329184">
                  <a:extLst>
                    <a:ext uri="{9D8B030D-6E8A-4147-A177-3AD203B41FA5}">
                      <a16:colId xmlns:a16="http://schemas.microsoft.com/office/drawing/2014/main" val="3599199543"/>
                    </a:ext>
                  </a:extLst>
                </a:gridCol>
                <a:gridCol w="370332">
                  <a:extLst>
                    <a:ext uri="{9D8B030D-6E8A-4147-A177-3AD203B41FA5}">
                      <a16:colId xmlns:a16="http://schemas.microsoft.com/office/drawing/2014/main" val="1024426245"/>
                    </a:ext>
                  </a:extLst>
                </a:gridCol>
                <a:gridCol w="370332">
                  <a:extLst>
                    <a:ext uri="{9D8B030D-6E8A-4147-A177-3AD203B41FA5}">
                      <a16:colId xmlns:a16="http://schemas.microsoft.com/office/drawing/2014/main" val="766312001"/>
                    </a:ext>
                  </a:extLst>
                </a:gridCol>
                <a:gridCol w="329184">
                  <a:extLst>
                    <a:ext uri="{9D8B030D-6E8A-4147-A177-3AD203B41FA5}">
                      <a16:colId xmlns:a16="http://schemas.microsoft.com/office/drawing/2014/main" val="2583652701"/>
                    </a:ext>
                  </a:extLst>
                </a:gridCol>
                <a:gridCol w="329184">
                  <a:extLst>
                    <a:ext uri="{9D8B030D-6E8A-4147-A177-3AD203B41FA5}">
                      <a16:colId xmlns:a16="http://schemas.microsoft.com/office/drawing/2014/main" val="2477971737"/>
                    </a:ext>
                  </a:extLst>
                </a:gridCol>
                <a:gridCol w="370332">
                  <a:extLst>
                    <a:ext uri="{9D8B030D-6E8A-4147-A177-3AD203B41FA5}">
                      <a16:colId xmlns:a16="http://schemas.microsoft.com/office/drawing/2014/main" val="2834156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852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- 2018-05-20 10:00:12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لمرضى السكري، يفضل تأخير السحور قدر الإمكان أثناء #رمضان لتجنب انخفاض نسبة السكر في الدم .
جهاز قياس السكر "ون تاتش </a:t>
                      </a:r>
                      <a:r>
                        <a:rPr kumimoji="0" lang="en-US" sz="1000" b="0" i="0" u="none" strike="noStrike" kern="1200" cap="none" spc="0" normalizeH="0" baseline="0" noProof="0">
                          <a:ln>
                            <a:noFill/>
                          </a:ln>
                          <a:solidFill>
                            <a:prstClr val="black"/>
                          </a:solidFill>
                          <a:effectLst/>
                          <a:uLnTx/>
                          <a:uFillTx/>
                          <a:latin typeface="+mn-lt"/>
                          <a:ea typeface="+mn-ea"/>
                          <a:cs typeface="+mn-cs"/>
                        </a:rPr>
                        <a:t>Verio" </a:t>
                      </a:r>
                      <a:r>
                        <a:rPr kumimoji="0" lang="ar-AE" sz="1000" b="0" i="0" u="none" strike="noStrike" kern="1200" cap="none" spc="0" normalizeH="0" baseline="0" noProof="0">
                          <a:ln>
                            <a:noFill/>
                          </a:ln>
                          <a:solidFill>
                            <a:prstClr val="black"/>
                          </a:solidFill>
                          <a:effectLst/>
                          <a:uLnTx/>
                          <a:uFillTx/>
                          <a:latin typeface="+mn-lt"/>
                          <a:ea typeface="+mn-ea"/>
                          <a:cs typeface="+mn-cs"/>
                        </a:rPr>
                        <a:t>مع تقنية </a:t>
                      </a:r>
                      <a:r>
                        <a:rPr kumimoji="0" lang="en-US" sz="1000" b="0" i="0" u="none" strike="noStrike" kern="1200" cap="none" spc="0" normalizeH="0" baseline="0" noProof="0">
                          <a:ln>
                            <a:noFill/>
                          </a:ln>
                          <a:solidFill>
                            <a:prstClr val="black"/>
                          </a:solidFill>
                          <a:effectLst/>
                          <a:uLnTx/>
                          <a:uFillTx/>
                          <a:latin typeface="+mn-lt"/>
                          <a:ea typeface="+mn-ea"/>
                          <a:cs typeface="+mn-cs"/>
                        </a:rPr>
                        <a:t>Color Sure </a:t>
                      </a:r>
                      <a:r>
                        <a:rPr kumimoji="0" lang="ar-AE" sz="1000" b="0" i="0" u="none" strike="noStrike" kern="1200" cap="none" spc="0" normalizeH="0" baseline="0" noProof="0">
                          <a:ln>
                            <a:noFill/>
                          </a:ln>
                          <a:solidFill>
                            <a:prstClr val="black"/>
                          </a:solidFill>
                          <a:effectLst/>
                          <a:uLnTx/>
                          <a:uFillTx/>
                          <a:latin typeface="+mn-lt"/>
                          <a:ea typeface="+mn-ea"/>
                          <a:cs typeface="+mn-cs"/>
                        </a:rPr>
                        <a:t>يبسط لك قراءة نتيجة الاختبار.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4449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- 2018-05-19 10:00:23 </a:t>
                      </a:r>
                      <a:r>
                        <a:rPr kumimoji="0" lang="ar-AE" sz="1000" b="0" i="0" u="none" strike="noStrike" kern="1200" cap="none" spc="0" normalizeH="0" baseline="0" noProof="0">
                          <a:ln>
                            <a:noFill/>
                          </a:ln>
                          <a:solidFill>
                            <a:prstClr val="black"/>
                          </a:solidFill>
                          <a:effectLst/>
                          <a:uLnTx/>
                          <a:uFillTx/>
                          <a:latin typeface="+mn-lt"/>
                          <a:ea typeface="+mn-ea"/>
                          <a:cs typeface="+mn-cs"/>
                        </a:rPr>
                        <a:t> 
 لتتجنب ارتفاع مستوى السكر في الدم بعد الإفطار، حاول تجنب الحلويات المليئة بالسكر. يسمح بكمية معتدلة من الحلوى الصحية مثل قطعة من الفاكهة.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3959625"/>
                  </a:ext>
                </a:extLst>
              </a:tr>
            </a:tbl>
          </a:graphicData>
        </a:graphic>
      </p:graphicFrame>
      <p:sp>
        <p:nvSpPr>
          <p:cNvPr id="4" name="Text Placeholder 3">
            <a:extLst>
              <a:ext uri="{FF2B5EF4-FFF2-40B4-BE49-F238E27FC236}">
                <a16:creationId xmlns:a16="http://schemas.microsoft.com/office/drawing/2014/main" id="{D72DBC74-0573-494D-A78A-2C5EE041D45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9888006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11986-D3A6-4501-A815-B18C1663C28F}"/>
              </a:ext>
            </a:extLst>
          </p:cNvPr>
          <p:cNvSpPr>
            <a:spLocks noGrp="1"/>
          </p:cNvSpPr>
          <p:nvPr>
            <p:ph type="title"/>
          </p:nvPr>
        </p:nvSpPr>
        <p:spPr/>
        <p:txBody>
          <a:bodyPr/>
          <a:lstStyle/>
          <a:p>
            <a:r>
              <a:rPr lang="en-US"/>
              <a:t>Facebook Own Posts Table | AlDawaa - 10 of 11</a:t>
            </a:r>
          </a:p>
        </p:txBody>
      </p:sp>
      <p:graphicFrame>
        <p:nvGraphicFramePr>
          <p:cNvPr id="5" name="Table Placeholder 4">
            <a:extLst>
              <a:ext uri="{FF2B5EF4-FFF2-40B4-BE49-F238E27FC236}">
                <a16:creationId xmlns:a16="http://schemas.microsoft.com/office/drawing/2014/main" id="{142F66A3-3977-4268-874B-B3458043BDF8}"/>
              </a:ext>
            </a:extLst>
          </p:cNvPr>
          <p:cNvGraphicFramePr>
            <a:graphicFrameLocks noGrp="1"/>
          </p:cNvGraphicFramePr>
          <p:nvPr>
            <p:ph type="tbl" sz="quarter" idx="13"/>
            <p:extLst>
              <p:ext uri="{D42A27DB-BD31-4B8C-83A1-F6EECF244321}">
                <p14:modId xmlns:p14="http://schemas.microsoft.com/office/powerpoint/2010/main" val="1645487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86197291"/>
                    </a:ext>
                  </a:extLst>
                </a:gridCol>
                <a:gridCol w="370332">
                  <a:extLst>
                    <a:ext uri="{9D8B030D-6E8A-4147-A177-3AD203B41FA5}">
                      <a16:colId xmlns:a16="http://schemas.microsoft.com/office/drawing/2014/main" val="1769458145"/>
                    </a:ext>
                  </a:extLst>
                </a:gridCol>
                <a:gridCol w="370332">
                  <a:extLst>
                    <a:ext uri="{9D8B030D-6E8A-4147-A177-3AD203B41FA5}">
                      <a16:colId xmlns:a16="http://schemas.microsoft.com/office/drawing/2014/main" val="2560893516"/>
                    </a:ext>
                  </a:extLst>
                </a:gridCol>
                <a:gridCol w="370332">
                  <a:extLst>
                    <a:ext uri="{9D8B030D-6E8A-4147-A177-3AD203B41FA5}">
                      <a16:colId xmlns:a16="http://schemas.microsoft.com/office/drawing/2014/main" val="2879591000"/>
                    </a:ext>
                  </a:extLst>
                </a:gridCol>
                <a:gridCol w="329184">
                  <a:extLst>
                    <a:ext uri="{9D8B030D-6E8A-4147-A177-3AD203B41FA5}">
                      <a16:colId xmlns:a16="http://schemas.microsoft.com/office/drawing/2014/main" val="2530301349"/>
                    </a:ext>
                  </a:extLst>
                </a:gridCol>
                <a:gridCol w="329184">
                  <a:extLst>
                    <a:ext uri="{9D8B030D-6E8A-4147-A177-3AD203B41FA5}">
                      <a16:colId xmlns:a16="http://schemas.microsoft.com/office/drawing/2014/main" val="1612433327"/>
                    </a:ext>
                  </a:extLst>
                </a:gridCol>
                <a:gridCol w="329184">
                  <a:extLst>
                    <a:ext uri="{9D8B030D-6E8A-4147-A177-3AD203B41FA5}">
                      <a16:colId xmlns:a16="http://schemas.microsoft.com/office/drawing/2014/main" val="2750003196"/>
                    </a:ext>
                  </a:extLst>
                </a:gridCol>
                <a:gridCol w="329184">
                  <a:extLst>
                    <a:ext uri="{9D8B030D-6E8A-4147-A177-3AD203B41FA5}">
                      <a16:colId xmlns:a16="http://schemas.microsoft.com/office/drawing/2014/main" val="1804159303"/>
                    </a:ext>
                  </a:extLst>
                </a:gridCol>
                <a:gridCol w="329184">
                  <a:extLst>
                    <a:ext uri="{9D8B030D-6E8A-4147-A177-3AD203B41FA5}">
                      <a16:colId xmlns:a16="http://schemas.microsoft.com/office/drawing/2014/main" val="4010186120"/>
                    </a:ext>
                  </a:extLst>
                </a:gridCol>
                <a:gridCol w="329184">
                  <a:extLst>
                    <a:ext uri="{9D8B030D-6E8A-4147-A177-3AD203B41FA5}">
                      <a16:colId xmlns:a16="http://schemas.microsoft.com/office/drawing/2014/main" val="1304844648"/>
                    </a:ext>
                  </a:extLst>
                </a:gridCol>
                <a:gridCol w="329184">
                  <a:extLst>
                    <a:ext uri="{9D8B030D-6E8A-4147-A177-3AD203B41FA5}">
                      <a16:colId xmlns:a16="http://schemas.microsoft.com/office/drawing/2014/main" val="1135002611"/>
                    </a:ext>
                  </a:extLst>
                </a:gridCol>
                <a:gridCol w="329184">
                  <a:extLst>
                    <a:ext uri="{9D8B030D-6E8A-4147-A177-3AD203B41FA5}">
                      <a16:colId xmlns:a16="http://schemas.microsoft.com/office/drawing/2014/main" val="2055481743"/>
                    </a:ext>
                  </a:extLst>
                </a:gridCol>
                <a:gridCol w="329184">
                  <a:extLst>
                    <a:ext uri="{9D8B030D-6E8A-4147-A177-3AD203B41FA5}">
                      <a16:colId xmlns:a16="http://schemas.microsoft.com/office/drawing/2014/main" val="941944886"/>
                    </a:ext>
                  </a:extLst>
                </a:gridCol>
                <a:gridCol w="370332">
                  <a:extLst>
                    <a:ext uri="{9D8B030D-6E8A-4147-A177-3AD203B41FA5}">
                      <a16:colId xmlns:a16="http://schemas.microsoft.com/office/drawing/2014/main" val="2531160993"/>
                    </a:ext>
                  </a:extLst>
                </a:gridCol>
                <a:gridCol w="370332">
                  <a:extLst>
                    <a:ext uri="{9D8B030D-6E8A-4147-A177-3AD203B41FA5}">
                      <a16:colId xmlns:a16="http://schemas.microsoft.com/office/drawing/2014/main" val="1161340101"/>
                    </a:ext>
                  </a:extLst>
                </a:gridCol>
                <a:gridCol w="329184">
                  <a:extLst>
                    <a:ext uri="{9D8B030D-6E8A-4147-A177-3AD203B41FA5}">
                      <a16:colId xmlns:a16="http://schemas.microsoft.com/office/drawing/2014/main" val="4162969960"/>
                    </a:ext>
                  </a:extLst>
                </a:gridCol>
                <a:gridCol w="329184">
                  <a:extLst>
                    <a:ext uri="{9D8B030D-6E8A-4147-A177-3AD203B41FA5}">
                      <a16:colId xmlns:a16="http://schemas.microsoft.com/office/drawing/2014/main" val="3641264479"/>
                    </a:ext>
                  </a:extLst>
                </a:gridCol>
                <a:gridCol w="370332">
                  <a:extLst>
                    <a:ext uri="{9D8B030D-6E8A-4147-A177-3AD203B41FA5}">
                      <a16:colId xmlns:a16="http://schemas.microsoft.com/office/drawing/2014/main" val="3817801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7596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- 2018-05-18 11:32:35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جمعية_كنف‬</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الخيرية المختصة بتوفير التأمين الصحي للأيتام, الأرامل وأسر شهداء الواجب.‬
‫تستطيع دعمهم عن طريق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⁦‪http://donation.kanaf.org.sa/index.php‬⁩‬
‫</a:t>
                      </a:r>
                      <a:r>
                        <a:rPr kumimoji="0" lang="ar-AE" sz="1000" b="0" i="0" u="none" strike="noStrike" kern="1200" cap="none" spc="0" normalizeH="0" baseline="0" noProof="0">
                          <a:ln>
                            <a:noFill/>
                          </a:ln>
                          <a:solidFill>
                            <a:prstClr val="black"/>
                          </a:solidFill>
                          <a:effectLst/>
                          <a:uLnTx/>
                          <a:uFillTx/>
                          <a:latin typeface="+mn-lt"/>
                          <a:ea typeface="+mn-ea"/>
                          <a:cs typeface="+mn-cs"/>
                        </a:rPr>
                        <a:t>او زيارة احدى صيدليتنا.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362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- 2018-05-18 10:00:21 </a:t>
                      </a:r>
                      <a:r>
                        <a:rPr kumimoji="0" lang="ar-AE" sz="1000" b="0" i="0" u="none" strike="noStrike" kern="1200" cap="none" spc="0" normalizeH="0" baseline="0" noProof="0">
                          <a:ln>
                            <a:noFill/>
                          </a:ln>
                          <a:solidFill>
                            <a:prstClr val="black"/>
                          </a:solidFill>
                          <a:effectLst/>
                          <a:uLnTx/>
                          <a:uFillTx/>
                          <a:latin typeface="+mn-lt"/>
                          <a:ea typeface="+mn-ea"/>
                          <a:cs typeface="+mn-cs"/>
                        </a:rPr>
                        <a:t> 
 ,اول جمعة في #رمضان
اللهم إنا نسألك تفريجاً لكل هم، واستجابه لكل دعاء، وشفائاً لكل مريض، وغفراناً لكل ذنب، ورزقاً لكل محتاج, ورحمه لكل ميت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2874466"/>
                  </a:ext>
                </a:extLst>
              </a:tr>
            </a:tbl>
          </a:graphicData>
        </a:graphic>
      </p:graphicFrame>
      <p:sp>
        <p:nvSpPr>
          <p:cNvPr id="4" name="Text Placeholder 3">
            <a:extLst>
              <a:ext uri="{FF2B5EF4-FFF2-40B4-BE49-F238E27FC236}">
                <a16:creationId xmlns:a16="http://schemas.microsoft.com/office/drawing/2014/main" id="{02F5ACE3-D274-493D-A6C4-F28F88DA6F7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773136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B9C5C-CE05-46E0-BA72-29DBB68BD9E0}"/>
              </a:ext>
            </a:extLst>
          </p:cNvPr>
          <p:cNvSpPr>
            <a:spLocks noGrp="1"/>
          </p:cNvSpPr>
          <p:nvPr>
            <p:ph type="title"/>
          </p:nvPr>
        </p:nvSpPr>
        <p:spPr/>
        <p:txBody>
          <a:bodyPr/>
          <a:lstStyle/>
          <a:p>
            <a:r>
              <a:rPr lang="en-US"/>
              <a:t>Facebook Own Posts Table | AlDawaa - 11 of 11</a:t>
            </a:r>
          </a:p>
        </p:txBody>
      </p:sp>
      <p:graphicFrame>
        <p:nvGraphicFramePr>
          <p:cNvPr id="5" name="Table Placeholder 4">
            <a:extLst>
              <a:ext uri="{FF2B5EF4-FFF2-40B4-BE49-F238E27FC236}">
                <a16:creationId xmlns:a16="http://schemas.microsoft.com/office/drawing/2014/main" id="{76262AD5-6817-48C0-ACCE-290B3B534672}"/>
              </a:ext>
            </a:extLst>
          </p:cNvPr>
          <p:cNvGraphicFramePr>
            <a:graphicFrameLocks noGrp="1"/>
          </p:cNvGraphicFramePr>
          <p:nvPr>
            <p:ph type="tbl" sz="quarter" idx="13"/>
            <p:extLst>
              <p:ext uri="{D42A27DB-BD31-4B8C-83A1-F6EECF244321}">
                <p14:modId xmlns:p14="http://schemas.microsoft.com/office/powerpoint/2010/main" val="336395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00656325"/>
                    </a:ext>
                  </a:extLst>
                </a:gridCol>
                <a:gridCol w="370332">
                  <a:extLst>
                    <a:ext uri="{9D8B030D-6E8A-4147-A177-3AD203B41FA5}">
                      <a16:colId xmlns:a16="http://schemas.microsoft.com/office/drawing/2014/main" val="1508948289"/>
                    </a:ext>
                  </a:extLst>
                </a:gridCol>
                <a:gridCol w="370332">
                  <a:extLst>
                    <a:ext uri="{9D8B030D-6E8A-4147-A177-3AD203B41FA5}">
                      <a16:colId xmlns:a16="http://schemas.microsoft.com/office/drawing/2014/main" val="321027218"/>
                    </a:ext>
                  </a:extLst>
                </a:gridCol>
                <a:gridCol w="370332">
                  <a:extLst>
                    <a:ext uri="{9D8B030D-6E8A-4147-A177-3AD203B41FA5}">
                      <a16:colId xmlns:a16="http://schemas.microsoft.com/office/drawing/2014/main" val="662704806"/>
                    </a:ext>
                  </a:extLst>
                </a:gridCol>
                <a:gridCol w="329184">
                  <a:extLst>
                    <a:ext uri="{9D8B030D-6E8A-4147-A177-3AD203B41FA5}">
                      <a16:colId xmlns:a16="http://schemas.microsoft.com/office/drawing/2014/main" val="365061580"/>
                    </a:ext>
                  </a:extLst>
                </a:gridCol>
                <a:gridCol w="329184">
                  <a:extLst>
                    <a:ext uri="{9D8B030D-6E8A-4147-A177-3AD203B41FA5}">
                      <a16:colId xmlns:a16="http://schemas.microsoft.com/office/drawing/2014/main" val="319918426"/>
                    </a:ext>
                  </a:extLst>
                </a:gridCol>
                <a:gridCol w="329184">
                  <a:extLst>
                    <a:ext uri="{9D8B030D-6E8A-4147-A177-3AD203B41FA5}">
                      <a16:colId xmlns:a16="http://schemas.microsoft.com/office/drawing/2014/main" val="1747885566"/>
                    </a:ext>
                  </a:extLst>
                </a:gridCol>
                <a:gridCol w="329184">
                  <a:extLst>
                    <a:ext uri="{9D8B030D-6E8A-4147-A177-3AD203B41FA5}">
                      <a16:colId xmlns:a16="http://schemas.microsoft.com/office/drawing/2014/main" val="1956362469"/>
                    </a:ext>
                  </a:extLst>
                </a:gridCol>
                <a:gridCol w="329184">
                  <a:extLst>
                    <a:ext uri="{9D8B030D-6E8A-4147-A177-3AD203B41FA5}">
                      <a16:colId xmlns:a16="http://schemas.microsoft.com/office/drawing/2014/main" val="913292713"/>
                    </a:ext>
                  </a:extLst>
                </a:gridCol>
                <a:gridCol w="329184">
                  <a:extLst>
                    <a:ext uri="{9D8B030D-6E8A-4147-A177-3AD203B41FA5}">
                      <a16:colId xmlns:a16="http://schemas.microsoft.com/office/drawing/2014/main" val="459079884"/>
                    </a:ext>
                  </a:extLst>
                </a:gridCol>
                <a:gridCol w="329184">
                  <a:extLst>
                    <a:ext uri="{9D8B030D-6E8A-4147-A177-3AD203B41FA5}">
                      <a16:colId xmlns:a16="http://schemas.microsoft.com/office/drawing/2014/main" val="743278804"/>
                    </a:ext>
                  </a:extLst>
                </a:gridCol>
                <a:gridCol w="329184">
                  <a:extLst>
                    <a:ext uri="{9D8B030D-6E8A-4147-A177-3AD203B41FA5}">
                      <a16:colId xmlns:a16="http://schemas.microsoft.com/office/drawing/2014/main" val="77716130"/>
                    </a:ext>
                  </a:extLst>
                </a:gridCol>
                <a:gridCol w="329184">
                  <a:extLst>
                    <a:ext uri="{9D8B030D-6E8A-4147-A177-3AD203B41FA5}">
                      <a16:colId xmlns:a16="http://schemas.microsoft.com/office/drawing/2014/main" val="3133879067"/>
                    </a:ext>
                  </a:extLst>
                </a:gridCol>
                <a:gridCol w="370332">
                  <a:extLst>
                    <a:ext uri="{9D8B030D-6E8A-4147-A177-3AD203B41FA5}">
                      <a16:colId xmlns:a16="http://schemas.microsoft.com/office/drawing/2014/main" val="3334038253"/>
                    </a:ext>
                  </a:extLst>
                </a:gridCol>
                <a:gridCol w="370332">
                  <a:extLst>
                    <a:ext uri="{9D8B030D-6E8A-4147-A177-3AD203B41FA5}">
                      <a16:colId xmlns:a16="http://schemas.microsoft.com/office/drawing/2014/main" val="3396202606"/>
                    </a:ext>
                  </a:extLst>
                </a:gridCol>
                <a:gridCol w="329184">
                  <a:extLst>
                    <a:ext uri="{9D8B030D-6E8A-4147-A177-3AD203B41FA5}">
                      <a16:colId xmlns:a16="http://schemas.microsoft.com/office/drawing/2014/main" val="971109202"/>
                    </a:ext>
                  </a:extLst>
                </a:gridCol>
                <a:gridCol w="329184">
                  <a:extLst>
                    <a:ext uri="{9D8B030D-6E8A-4147-A177-3AD203B41FA5}">
                      <a16:colId xmlns:a16="http://schemas.microsoft.com/office/drawing/2014/main" val="503788116"/>
                    </a:ext>
                  </a:extLst>
                </a:gridCol>
                <a:gridCol w="370332">
                  <a:extLst>
                    <a:ext uri="{9D8B030D-6E8A-4147-A177-3AD203B41FA5}">
                      <a16:colId xmlns:a16="http://schemas.microsoft.com/office/drawing/2014/main" val="2311971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440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- 2018-05-17 11:36:25 </a:t>
                      </a:r>
                      <a:r>
                        <a:rPr kumimoji="0" lang="ar-AE" sz="1000" b="0" i="0" u="none" strike="noStrike" kern="1200" cap="none" spc="0" normalizeH="0" baseline="0" noProof="0">
                          <a:ln>
                            <a:noFill/>
                          </a:ln>
                          <a:solidFill>
                            <a:prstClr val="black"/>
                          </a:solidFill>
                          <a:effectLst/>
                          <a:uLnTx/>
                          <a:uFillTx/>
                          <a:latin typeface="+mn-lt"/>
                          <a:ea typeface="+mn-ea"/>
                          <a:cs typeface="+mn-cs"/>
                        </a:rPr>
                        <a:t> 
 #حقيقة
 هل تعلم أن اختبارك لنسبة الجلوكوز في الدم خلال نهار شهر #رمضان لا يبطل الصوم؟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7142545"/>
                  </a:ext>
                </a:extLst>
              </a:tr>
            </a:tbl>
          </a:graphicData>
        </a:graphic>
      </p:graphicFrame>
      <p:sp>
        <p:nvSpPr>
          <p:cNvPr id="4" name="Text Placeholder 3">
            <a:extLst>
              <a:ext uri="{FF2B5EF4-FFF2-40B4-BE49-F238E27FC236}">
                <a16:creationId xmlns:a16="http://schemas.microsoft.com/office/drawing/2014/main" id="{DB8AD874-72A9-4440-83AC-4C8D5878698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9549957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2425F-BEFC-4FDD-9859-A6325CAA4C37}"/>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98D187AD-EB2D-4C7C-A4EF-25C44F2C0A64}"/>
              </a:ext>
            </a:extLst>
          </p:cNvPr>
          <p:cNvGraphicFramePr>
            <a:graphicFrameLocks noGrp="1"/>
          </p:cNvGraphicFramePr>
          <p:nvPr>
            <p:ph type="tbl" sz="quarter" idx="13"/>
            <p:extLst>
              <p:ext uri="{D42A27DB-BD31-4B8C-83A1-F6EECF244321}">
                <p14:modId xmlns:p14="http://schemas.microsoft.com/office/powerpoint/2010/main" val="2137857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824023511"/>
                    </a:ext>
                  </a:extLst>
                </a:gridCol>
                <a:gridCol w="304495">
                  <a:extLst>
                    <a:ext uri="{9D8B030D-6E8A-4147-A177-3AD203B41FA5}">
                      <a16:colId xmlns:a16="http://schemas.microsoft.com/office/drawing/2014/main" val="1999967262"/>
                    </a:ext>
                  </a:extLst>
                </a:gridCol>
                <a:gridCol w="304495">
                  <a:extLst>
                    <a:ext uri="{9D8B030D-6E8A-4147-A177-3AD203B41FA5}">
                      <a16:colId xmlns:a16="http://schemas.microsoft.com/office/drawing/2014/main" val="1127654508"/>
                    </a:ext>
                  </a:extLst>
                </a:gridCol>
                <a:gridCol w="304495">
                  <a:extLst>
                    <a:ext uri="{9D8B030D-6E8A-4147-A177-3AD203B41FA5}">
                      <a16:colId xmlns:a16="http://schemas.microsoft.com/office/drawing/2014/main" val="1439973837"/>
                    </a:ext>
                  </a:extLst>
                </a:gridCol>
                <a:gridCol w="304495">
                  <a:extLst>
                    <a:ext uri="{9D8B030D-6E8A-4147-A177-3AD203B41FA5}">
                      <a16:colId xmlns:a16="http://schemas.microsoft.com/office/drawing/2014/main" val="520451475"/>
                    </a:ext>
                  </a:extLst>
                </a:gridCol>
                <a:gridCol w="304495">
                  <a:extLst>
                    <a:ext uri="{9D8B030D-6E8A-4147-A177-3AD203B41FA5}">
                      <a16:colId xmlns:a16="http://schemas.microsoft.com/office/drawing/2014/main" val="1498765028"/>
                    </a:ext>
                  </a:extLst>
                </a:gridCol>
                <a:gridCol w="304495">
                  <a:extLst>
                    <a:ext uri="{9D8B030D-6E8A-4147-A177-3AD203B41FA5}">
                      <a16:colId xmlns:a16="http://schemas.microsoft.com/office/drawing/2014/main" val="861361223"/>
                    </a:ext>
                  </a:extLst>
                </a:gridCol>
                <a:gridCol w="304495">
                  <a:extLst>
                    <a:ext uri="{9D8B030D-6E8A-4147-A177-3AD203B41FA5}">
                      <a16:colId xmlns:a16="http://schemas.microsoft.com/office/drawing/2014/main" val="3511898059"/>
                    </a:ext>
                  </a:extLst>
                </a:gridCol>
                <a:gridCol w="304495">
                  <a:extLst>
                    <a:ext uri="{9D8B030D-6E8A-4147-A177-3AD203B41FA5}">
                      <a16:colId xmlns:a16="http://schemas.microsoft.com/office/drawing/2014/main" val="3187871597"/>
                    </a:ext>
                  </a:extLst>
                </a:gridCol>
                <a:gridCol w="304495">
                  <a:extLst>
                    <a:ext uri="{9D8B030D-6E8A-4147-A177-3AD203B41FA5}">
                      <a16:colId xmlns:a16="http://schemas.microsoft.com/office/drawing/2014/main" val="2974140431"/>
                    </a:ext>
                  </a:extLst>
                </a:gridCol>
                <a:gridCol w="304495">
                  <a:extLst>
                    <a:ext uri="{9D8B030D-6E8A-4147-A177-3AD203B41FA5}">
                      <a16:colId xmlns:a16="http://schemas.microsoft.com/office/drawing/2014/main" val="1354213337"/>
                    </a:ext>
                  </a:extLst>
                </a:gridCol>
                <a:gridCol w="304495">
                  <a:extLst>
                    <a:ext uri="{9D8B030D-6E8A-4147-A177-3AD203B41FA5}">
                      <a16:colId xmlns:a16="http://schemas.microsoft.com/office/drawing/2014/main" val="998274445"/>
                    </a:ext>
                  </a:extLst>
                </a:gridCol>
                <a:gridCol w="304495">
                  <a:extLst>
                    <a:ext uri="{9D8B030D-6E8A-4147-A177-3AD203B41FA5}">
                      <a16:colId xmlns:a16="http://schemas.microsoft.com/office/drawing/2014/main" val="2571713175"/>
                    </a:ext>
                  </a:extLst>
                </a:gridCol>
                <a:gridCol w="304495">
                  <a:extLst>
                    <a:ext uri="{9D8B030D-6E8A-4147-A177-3AD203B41FA5}">
                      <a16:colId xmlns:a16="http://schemas.microsoft.com/office/drawing/2014/main" val="3639703026"/>
                    </a:ext>
                  </a:extLst>
                </a:gridCol>
                <a:gridCol w="304495">
                  <a:extLst>
                    <a:ext uri="{9D8B030D-6E8A-4147-A177-3AD203B41FA5}">
                      <a16:colId xmlns:a16="http://schemas.microsoft.com/office/drawing/2014/main" val="1514753054"/>
                    </a:ext>
                  </a:extLst>
                </a:gridCol>
                <a:gridCol w="304495">
                  <a:extLst>
                    <a:ext uri="{9D8B030D-6E8A-4147-A177-3AD203B41FA5}">
                      <a16:colId xmlns:a16="http://schemas.microsoft.com/office/drawing/2014/main" val="2680093526"/>
                    </a:ext>
                  </a:extLst>
                </a:gridCol>
                <a:gridCol w="304495">
                  <a:extLst>
                    <a:ext uri="{9D8B030D-6E8A-4147-A177-3AD203B41FA5}">
                      <a16:colId xmlns:a16="http://schemas.microsoft.com/office/drawing/2014/main" val="1649264062"/>
                    </a:ext>
                  </a:extLst>
                </a:gridCol>
                <a:gridCol w="304495">
                  <a:extLst>
                    <a:ext uri="{9D8B030D-6E8A-4147-A177-3AD203B41FA5}">
                      <a16:colId xmlns:a16="http://schemas.microsoft.com/office/drawing/2014/main" val="3106060390"/>
                    </a:ext>
                  </a:extLst>
                </a:gridCol>
                <a:gridCol w="304495">
                  <a:extLst>
                    <a:ext uri="{9D8B030D-6E8A-4147-A177-3AD203B41FA5}">
                      <a16:colId xmlns:a16="http://schemas.microsoft.com/office/drawing/2014/main" val="4218646080"/>
                    </a:ext>
                  </a:extLst>
                </a:gridCol>
                <a:gridCol w="304495">
                  <a:extLst>
                    <a:ext uri="{9D8B030D-6E8A-4147-A177-3AD203B41FA5}">
                      <a16:colId xmlns:a16="http://schemas.microsoft.com/office/drawing/2014/main" val="458162508"/>
                    </a:ext>
                  </a:extLst>
                </a:gridCol>
                <a:gridCol w="304495">
                  <a:extLst>
                    <a:ext uri="{9D8B030D-6E8A-4147-A177-3AD203B41FA5}">
                      <a16:colId xmlns:a16="http://schemas.microsoft.com/office/drawing/2014/main" val="2133119943"/>
                    </a:ext>
                  </a:extLst>
                </a:gridCol>
                <a:gridCol w="304495">
                  <a:extLst>
                    <a:ext uri="{9D8B030D-6E8A-4147-A177-3AD203B41FA5}">
                      <a16:colId xmlns:a16="http://schemas.microsoft.com/office/drawing/2014/main" val="947014439"/>
                    </a:ext>
                  </a:extLst>
                </a:gridCol>
                <a:gridCol w="304495">
                  <a:extLst>
                    <a:ext uri="{9D8B030D-6E8A-4147-A177-3AD203B41FA5}">
                      <a16:colId xmlns:a16="http://schemas.microsoft.com/office/drawing/2014/main" val="131193358"/>
                    </a:ext>
                  </a:extLst>
                </a:gridCol>
                <a:gridCol w="304495">
                  <a:extLst>
                    <a:ext uri="{9D8B030D-6E8A-4147-A177-3AD203B41FA5}">
                      <a16:colId xmlns:a16="http://schemas.microsoft.com/office/drawing/2014/main" val="3729388583"/>
                    </a:ext>
                  </a:extLst>
                </a:gridCol>
                <a:gridCol w="304495">
                  <a:extLst>
                    <a:ext uri="{9D8B030D-6E8A-4147-A177-3AD203B41FA5}">
                      <a16:colId xmlns:a16="http://schemas.microsoft.com/office/drawing/2014/main" val="40133225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21009734"/>
                  </a:ext>
                </a:extLst>
              </a:tr>
              <a:tr h="370840">
                <a:tc>
                  <a:txBody>
                    <a:bodyPr/>
                    <a:lstStyle/>
                    <a:p>
                      <a:r>
                        <a:rPr lang="ar-AE" sz="1000"/>
                        <a:t>صيدليات الدواء</a:t>
                      </a:r>
                      <a:endParaRPr lang="en-US" sz="1000"/>
                    </a:p>
                  </a:txBody>
                  <a:tcPr/>
                </a:tc>
                <a:tc>
                  <a:txBody>
                    <a:bodyPr/>
                    <a:lstStyle/>
                    <a:p>
                      <a:r>
                        <a:rPr lang="en-US" sz="1000"/>
                        <a:t>193971</a:t>
                      </a:r>
                    </a:p>
                  </a:txBody>
                  <a:tcPr/>
                </a:tc>
                <a:tc>
                  <a:txBody>
                    <a:bodyPr/>
                    <a:lstStyle/>
                    <a:p>
                      <a:r>
                        <a:rPr lang="en-US" sz="1000"/>
                        <a:t>372</a:t>
                      </a:r>
                    </a:p>
                  </a:txBody>
                  <a:tcPr/>
                </a:tc>
                <a:tc>
                  <a:txBody>
                    <a:bodyPr/>
                    <a:lstStyle/>
                    <a:p>
                      <a:r>
                        <a:rPr lang="en-US" sz="1000"/>
                        <a:t>193971</a:t>
                      </a:r>
                    </a:p>
                  </a:txBody>
                  <a:tcPr/>
                </a:tc>
                <a:tc>
                  <a:txBody>
                    <a:bodyPr/>
                    <a:lstStyle/>
                    <a:p>
                      <a:r>
                        <a:rPr lang="en-US" sz="1000"/>
                        <a:t>372</a:t>
                      </a:r>
                    </a:p>
                  </a:txBody>
                  <a:tcPr/>
                </a:tc>
                <a:tc>
                  <a:txBody>
                    <a:bodyPr/>
                    <a:lstStyle/>
                    <a:p>
                      <a:r>
                        <a:rPr lang="en-US" sz="1000"/>
                        <a:t>54</a:t>
                      </a:r>
                    </a:p>
                  </a:txBody>
                  <a:tcPr/>
                </a:tc>
                <a:tc>
                  <a:txBody>
                    <a:bodyPr/>
                    <a:lstStyle/>
                    <a:p>
                      <a:r>
                        <a:rPr lang="en-US" sz="1000"/>
                        <a:t>0</a:t>
                      </a:r>
                    </a:p>
                  </a:txBody>
                  <a:tcPr/>
                </a:tc>
                <a:tc>
                  <a:txBody>
                    <a:bodyPr/>
                    <a:lstStyle/>
                    <a:p>
                      <a:r>
                        <a:rPr lang="en-US" sz="1000"/>
                        <a:t>46</a:t>
                      </a:r>
                    </a:p>
                  </a:txBody>
                  <a:tcPr/>
                </a:tc>
                <a:tc>
                  <a:txBody>
                    <a:bodyPr/>
                    <a:lstStyle/>
                    <a:p>
                      <a:r>
                        <a:rPr lang="en-US" sz="1000"/>
                        <a:t>0</a:t>
                      </a:r>
                    </a:p>
                  </a:txBody>
                  <a:tcPr/>
                </a:tc>
                <a:tc>
                  <a:txBody>
                    <a:bodyPr/>
                    <a:lstStyle/>
                    <a:p>
                      <a:r>
                        <a:rPr lang="en-US" sz="1000"/>
                        <a:t>8</a:t>
                      </a:r>
                    </a:p>
                  </a:txBody>
                  <a:tcPr/>
                </a:tc>
                <a:tc>
                  <a:txBody>
                    <a:bodyPr/>
                    <a:lstStyle/>
                    <a:p>
                      <a:r>
                        <a:rPr lang="en-US" sz="1000"/>
                        <a:t>1969</a:t>
                      </a:r>
                    </a:p>
                  </a:txBody>
                  <a:tcPr/>
                </a:tc>
                <a:tc>
                  <a:txBody>
                    <a:bodyPr/>
                    <a:lstStyle/>
                    <a:p>
                      <a:r>
                        <a:rPr lang="en-US" sz="1000"/>
                        <a:t>0</a:t>
                      </a:r>
                    </a:p>
                  </a:txBody>
                  <a:tcPr/>
                </a:tc>
                <a:tc>
                  <a:txBody>
                    <a:bodyPr/>
                    <a:lstStyle/>
                    <a:p>
                      <a:r>
                        <a:rPr lang="en-US" sz="1000"/>
                        <a:t>1942</a:t>
                      </a:r>
                    </a:p>
                  </a:txBody>
                  <a:tcPr/>
                </a:tc>
                <a:tc>
                  <a:txBody>
                    <a:bodyPr/>
                    <a:lstStyle/>
                    <a:p>
                      <a:r>
                        <a:rPr lang="en-US" sz="1000"/>
                        <a:t>20</a:t>
                      </a:r>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987</a:t>
                      </a:r>
                    </a:p>
                  </a:txBody>
                  <a:tcPr/>
                </a:tc>
                <a:tc>
                  <a:txBody>
                    <a:bodyPr/>
                    <a:lstStyle/>
                    <a:p>
                      <a:r>
                        <a:rPr lang="en-US" sz="1000"/>
                        <a:t>530</a:t>
                      </a:r>
                    </a:p>
                  </a:txBody>
                  <a:tcPr/>
                </a:tc>
                <a:tc>
                  <a:txBody>
                    <a:bodyPr/>
                    <a:lstStyle/>
                    <a:p>
                      <a:r>
                        <a:rPr lang="en-US" sz="1000"/>
                        <a:t>3486</a:t>
                      </a:r>
                    </a:p>
                  </a:txBody>
                  <a:tcPr/>
                </a:tc>
                <a:tc>
                  <a:txBody>
                    <a:bodyPr/>
                    <a:lstStyle/>
                    <a:p>
                      <a:r>
                        <a:rPr lang="en-US" sz="1000"/>
                        <a:t>0</a:t>
                      </a:r>
                    </a:p>
                  </a:txBody>
                  <a:tcPr/>
                </a:tc>
                <a:tc>
                  <a:txBody>
                    <a:bodyPr/>
                    <a:lstStyle/>
                    <a:p>
                      <a:r>
                        <a:rPr lang="en-US" sz="1000"/>
                        <a:t>0</a:t>
                      </a:r>
                    </a:p>
                  </a:txBody>
                  <a:tcPr/>
                </a:tc>
                <a:tc>
                  <a:txBody>
                    <a:bodyPr/>
                    <a:lstStyle/>
                    <a:p>
                      <a:r>
                        <a:rPr lang="en-US" sz="1000"/>
                        <a:t>0.0333 %</a:t>
                      </a:r>
                    </a:p>
                  </a:txBody>
                  <a:tcPr/>
                </a:tc>
                <a:tc>
                  <a:txBody>
                    <a:bodyPr/>
                    <a:lstStyle/>
                    <a:p>
                      <a:r>
                        <a:rPr lang="en-US" sz="1000"/>
                        <a:t>0.0 %</a:t>
                      </a:r>
                    </a:p>
                  </a:txBody>
                  <a:tcPr/>
                </a:tc>
                <a:extLst>
                  <a:ext uri="{0D108BD9-81ED-4DB2-BD59-A6C34878D82A}">
                    <a16:rowId xmlns:a16="http://schemas.microsoft.com/office/drawing/2014/main" val="3136577862"/>
                  </a:ext>
                </a:extLst>
              </a:tr>
            </a:tbl>
          </a:graphicData>
        </a:graphic>
      </p:graphicFrame>
      <p:sp>
        <p:nvSpPr>
          <p:cNvPr id="4" name="Text Placeholder 3">
            <a:extLst>
              <a:ext uri="{FF2B5EF4-FFF2-40B4-BE49-F238E27FC236}">
                <a16:creationId xmlns:a16="http://schemas.microsoft.com/office/drawing/2014/main" id="{5F85A470-AFB3-47F2-8751-468AE98FACF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539821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61074-88E7-4E02-B5BA-CA55ED220D22}"/>
              </a:ext>
            </a:extLst>
          </p:cNvPr>
          <p:cNvSpPr>
            <a:spLocks noGrp="1"/>
          </p:cNvSpPr>
          <p:nvPr>
            <p:ph type="title"/>
          </p:nvPr>
        </p:nvSpPr>
        <p:spPr/>
        <p:txBody>
          <a:bodyPr/>
          <a:lstStyle/>
          <a:p>
            <a:r>
              <a:rPr lang="en-US"/>
              <a:t>Facebook Hashtag Detection | AlDawaa - 1 of 3</a:t>
            </a:r>
          </a:p>
        </p:txBody>
      </p:sp>
      <p:graphicFrame>
        <p:nvGraphicFramePr>
          <p:cNvPr id="5" name="Table Placeholder 4">
            <a:extLst>
              <a:ext uri="{FF2B5EF4-FFF2-40B4-BE49-F238E27FC236}">
                <a16:creationId xmlns:a16="http://schemas.microsoft.com/office/drawing/2014/main" id="{65AB004F-0A1C-4B2D-8B82-B2A8905CD5A4}"/>
              </a:ext>
            </a:extLst>
          </p:cNvPr>
          <p:cNvGraphicFramePr>
            <a:graphicFrameLocks noGrp="1"/>
          </p:cNvGraphicFramePr>
          <p:nvPr>
            <p:ph type="tbl" sz="quarter" idx="13"/>
            <p:extLst>
              <p:ext uri="{D42A27DB-BD31-4B8C-83A1-F6EECF244321}">
                <p14:modId xmlns:p14="http://schemas.microsoft.com/office/powerpoint/2010/main" val="2616177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8753946"/>
                    </a:ext>
                  </a:extLst>
                </a:gridCol>
                <a:gridCol w="1234440">
                  <a:extLst>
                    <a:ext uri="{9D8B030D-6E8A-4147-A177-3AD203B41FA5}">
                      <a16:colId xmlns:a16="http://schemas.microsoft.com/office/drawing/2014/main" val="2667897056"/>
                    </a:ext>
                  </a:extLst>
                </a:gridCol>
                <a:gridCol w="1234440">
                  <a:extLst>
                    <a:ext uri="{9D8B030D-6E8A-4147-A177-3AD203B41FA5}">
                      <a16:colId xmlns:a16="http://schemas.microsoft.com/office/drawing/2014/main" val="3803580066"/>
                    </a:ext>
                  </a:extLst>
                </a:gridCol>
                <a:gridCol w="1234440">
                  <a:extLst>
                    <a:ext uri="{9D8B030D-6E8A-4147-A177-3AD203B41FA5}">
                      <a16:colId xmlns:a16="http://schemas.microsoft.com/office/drawing/2014/main" val="849869496"/>
                    </a:ext>
                  </a:extLst>
                </a:gridCol>
                <a:gridCol w="1234440">
                  <a:extLst>
                    <a:ext uri="{9D8B030D-6E8A-4147-A177-3AD203B41FA5}">
                      <a16:colId xmlns:a16="http://schemas.microsoft.com/office/drawing/2014/main" val="712406896"/>
                    </a:ext>
                  </a:extLst>
                </a:gridCol>
                <a:gridCol w="1234440">
                  <a:extLst>
                    <a:ext uri="{9D8B030D-6E8A-4147-A177-3AD203B41FA5}">
                      <a16:colId xmlns:a16="http://schemas.microsoft.com/office/drawing/2014/main" val="2667712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984627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91.416666666667</a:t>
                      </a:r>
                    </a:p>
                  </a:txBody>
                  <a:tcPr/>
                </a:tc>
                <a:extLst>
                  <a:ext uri="{0D108BD9-81ED-4DB2-BD59-A6C34878D82A}">
                    <a16:rowId xmlns:a16="http://schemas.microsoft.com/office/drawing/2014/main" val="428419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69566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18.777777777778</a:t>
                      </a:r>
                    </a:p>
                  </a:txBody>
                  <a:tcPr/>
                </a:tc>
                <a:extLst>
                  <a:ext uri="{0D108BD9-81ED-4DB2-BD59-A6C34878D82A}">
                    <a16:rowId xmlns:a16="http://schemas.microsoft.com/office/drawing/2014/main" val="161541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913397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92281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28356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48494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extLst>
                  <a:ext uri="{0D108BD9-81ED-4DB2-BD59-A6C34878D82A}">
                    <a16:rowId xmlns:a16="http://schemas.microsoft.com/office/drawing/2014/main" val="188902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#الامتحانات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87244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extLst>
                  <a:ext uri="{0D108BD9-81ED-4DB2-BD59-A6C34878D82A}">
                    <a16:rowId xmlns:a16="http://schemas.microsoft.com/office/drawing/2014/main" val="1816694976"/>
                  </a:ext>
                </a:extLst>
              </a:tr>
            </a:tbl>
          </a:graphicData>
        </a:graphic>
      </p:graphicFrame>
      <p:sp>
        <p:nvSpPr>
          <p:cNvPr id="4" name="Text Placeholder 3">
            <a:extLst>
              <a:ext uri="{FF2B5EF4-FFF2-40B4-BE49-F238E27FC236}">
                <a16:creationId xmlns:a16="http://schemas.microsoft.com/office/drawing/2014/main" id="{468AC129-248A-4B86-A7BE-FD4DA2F0A09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0262950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B878-F927-457D-B96F-A11AD85CE615}"/>
              </a:ext>
            </a:extLst>
          </p:cNvPr>
          <p:cNvSpPr>
            <a:spLocks noGrp="1"/>
          </p:cNvSpPr>
          <p:nvPr>
            <p:ph type="title"/>
          </p:nvPr>
        </p:nvSpPr>
        <p:spPr/>
        <p:txBody>
          <a:bodyPr/>
          <a:lstStyle/>
          <a:p>
            <a:r>
              <a:rPr lang="en-US"/>
              <a:t>Facebook Hashtag Detection | AlDawaa - 2 of 3</a:t>
            </a:r>
          </a:p>
        </p:txBody>
      </p:sp>
      <p:graphicFrame>
        <p:nvGraphicFramePr>
          <p:cNvPr id="5" name="Table Placeholder 4">
            <a:extLst>
              <a:ext uri="{FF2B5EF4-FFF2-40B4-BE49-F238E27FC236}">
                <a16:creationId xmlns:a16="http://schemas.microsoft.com/office/drawing/2014/main" id="{AEFCB101-4898-40DD-8390-F0F90E445B05}"/>
              </a:ext>
            </a:extLst>
          </p:cNvPr>
          <p:cNvGraphicFramePr>
            <a:graphicFrameLocks noGrp="1"/>
          </p:cNvGraphicFramePr>
          <p:nvPr>
            <p:ph type="tbl" sz="quarter" idx="13"/>
            <p:extLst>
              <p:ext uri="{D42A27DB-BD31-4B8C-83A1-F6EECF244321}">
                <p14:modId xmlns:p14="http://schemas.microsoft.com/office/powerpoint/2010/main" val="435167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25008631"/>
                    </a:ext>
                  </a:extLst>
                </a:gridCol>
                <a:gridCol w="1234440">
                  <a:extLst>
                    <a:ext uri="{9D8B030D-6E8A-4147-A177-3AD203B41FA5}">
                      <a16:colId xmlns:a16="http://schemas.microsoft.com/office/drawing/2014/main" val="900868919"/>
                    </a:ext>
                  </a:extLst>
                </a:gridCol>
                <a:gridCol w="1234440">
                  <a:extLst>
                    <a:ext uri="{9D8B030D-6E8A-4147-A177-3AD203B41FA5}">
                      <a16:colId xmlns:a16="http://schemas.microsoft.com/office/drawing/2014/main" val="3994270662"/>
                    </a:ext>
                  </a:extLst>
                </a:gridCol>
                <a:gridCol w="1234440">
                  <a:extLst>
                    <a:ext uri="{9D8B030D-6E8A-4147-A177-3AD203B41FA5}">
                      <a16:colId xmlns:a16="http://schemas.microsoft.com/office/drawing/2014/main" val="260356906"/>
                    </a:ext>
                  </a:extLst>
                </a:gridCol>
                <a:gridCol w="1234440">
                  <a:extLst>
                    <a:ext uri="{9D8B030D-6E8A-4147-A177-3AD203B41FA5}">
                      <a16:colId xmlns:a16="http://schemas.microsoft.com/office/drawing/2014/main" val="330018609"/>
                    </a:ext>
                  </a:extLst>
                </a:gridCol>
                <a:gridCol w="1234440">
                  <a:extLst>
                    <a:ext uri="{9D8B030D-6E8A-4147-A177-3AD203B41FA5}">
                      <a16:colId xmlns:a16="http://schemas.microsoft.com/office/drawing/2014/main" val="2833293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48209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extLst>
                  <a:ext uri="{0D108BD9-81ED-4DB2-BD59-A6C34878D82A}">
                    <a16:rowId xmlns:a16="http://schemas.microsoft.com/office/drawing/2014/main" val="144171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#غسل_اليدين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984353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76849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1697096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417577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extLst>
                  <a:ext uri="{0D108BD9-81ED-4DB2-BD59-A6C34878D82A}">
                    <a16:rowId xmlns:a16="http://schemas.microsoft.com/office/drawing/2014/main" val="723731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50926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04743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12580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395705890"/>
                  </a:ext>
                </a:extLst>
              </a:tr>
            </a:tbl>
          </a:graphicData>
        </a:graphic>
      </p:graphicFrame>
      <p:sp>
        <p:nvSpPr>
          <p:cNvPr id="4" name="Text Placeholder 3">
            <a:extLst>
              <a:ext uri="{FF2B5EF4-FFF2-40B4-BE49-F238E27FC236}">
                <a16:creationId xmlns:a16="http://schemas.microsoft.com/office/drawing/2014/main" id="{606178F1-1012-44F2-9B4D-DBB4B13C05F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4796067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A53A8-50C8-4FBD-9D84-858FE0E3B7AD}"/>
              </a:ext>
            </a:extLst>
          </p:cNvPr>
          <p:cNvSpPr>
            <a:spLocks noGrp="1"/>
          </p:cNvSpPr>
          <p:nvPr>
            <p:ph type="title"/>
          </p:nvPr>
        </p:nvSpPr>
        <p:spPr/>
        <p:txBody>
          <a:bodyPr/>
          <a:lstStyle/>
          <a:p>
            <a:r>
              <a:rPr lang="en-US"/>
              <a:t>Facebook Hashtag Detection | AlDawaa - 3 of 3</a:t>
            </a:r>
          </a:p>
        </p:txBody>
      </p:sp>
      <p:graphicFrame>
        <p:nvGraphicFramePr>
          <p:cNvPr id="5" name="Table Placeholder 4">
            <a:extLst>
              <a:ext uri="{FF2B5EF4-FFF2-40B4-BE49-F238E27FC236}">
                <a16:creationId xmlns:a16="http://schemas.microsoft.com/office/drawing/2014/main" id="{FA937B6B-C9A1-4862-9B5E-3FE9E4C74D1C}"/>
              </a:ext>
            </a:extLst>
          </p:cNvPr>
          <p:cNvGraphicFramePr>
            <a:graphicFrameLocks noGrp="1"/>
          </p:cNvGraphicFramePr>
          <p:nvPr>
            <p:ph type="tbl" sz="quarter" idx="13"/>
            <p:extLst>
              <p:ext uri="{D42A27DB-BD31-4B8C-83A1-F6EECF244321}">
                <p14:modId xmlns:p14="http://schemas.microsoft.com/office/powerpoint/2010/main" val="304639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1350070"/>
                    </a:ext>
                  </a:extLst>
                </a:gridCol>
                <a:gridCol w="1234440">
                  <a:extLst>
                    <a:ext uri="{9D8B030D-6E8A-4147-A177-3AD203B41FA5}">
                      <a16:colId xmlns:a16="http://schemas.microsoft.com/office/drawing/2014/main" val="1360939574"/>
                    </a:ext>
                  </a:extLst>
                </a:gridCol>
                <a:gridCol w="1234440">
                  <a:extLst>
                    <a:ext uri="{9D8B030D-6E8A-4147-A177-3AD203B41FA5}">
                      <a16:colId xmlns:a16="http://schemas.microsoft.com/office/drawing/2014/main" val="545490192"/>
                    </a:ext>
                  </a:extLst>
                </a:gridCol>
                <a:gridCol w="1234440">
                  <a:extLst>
                    <a:ext uri="{9D8B030D-6E8A-4147-A177-3AD203B41FA5}">
                      <a16:colId xmlns:a16="http://schemas.microsoft.com/office/drawing/2014/main" val="2271575814"/>
                    </a:ext>
                  </a:extLst>
                </a:gridCol>
                <a:gridCol w="1234440">
                  <a:extLst>
                    <a:ext uri="{9D8B030D-6E8A-4147-A177-3AD203B41FA5}">
                      <a16:colId xmlns:a16="http://schemas.microsoft.com/office/drawing/2014/main" val="3681568942"/>
                    </a:ext>
                  </a:extLst>
                </a:gridCol>
                <a:gridCol w="1234440">
                  <a:extLst>
                    <a:ext uri="{9D8B030D-6E8A-4147-A177-3AD203B41FA5}">
                      <a16:colId xmlns:a16="http://schemas.microsoft.com/office/drawing/2014/main" val="3893828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73360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659749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544845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597978404"/>
                  </a:ext>
                </a:extLst>
              </a:tr>
            </a:tbl>
          </a:graphicData>
        </a:graphic>
      </p:graphicFrame>
      <p:sp>
        <p:nvSpPr>
          <p:cNvPr id="4" name="Text Placeholder 3">
            <a:extLst>
              <a:ext uri="{FF2B5EF4-FFF2-40B4-BE49-F238E27FC236}">
                <a16:creationId xmlns:a16="http://schemas.microsoft.com/office/drawing/2014/main" id="{2A793209-B873-4BFB-B885-8EE5F9A4A8D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521871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10EED-CCAF-480C-979B-A97A60D88EB4}"/>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5A8728D0-EF5C-4381-B959-653A8E3BD26B}"/>
              </a:ext>
            </a:extLst>
          </p:cNvPr>
          <p:cNvGraphicFramePr>
            <a:graphicFrameLocks noGrp="1"/>
          </p:cNvGraphicFramePr>
          <p:nvPr>
            <p:ph type="tbl" sz="quarter" idx="13"/>
            <p:extLst>
              <p:ext uri="{D42A27DB-BD31-4B8C-83A1-F6EECF244321}">
                <p14:modId xmlns:p14="http://schemas.microsoft.com/office/powerpoint/2010/main" val="2128382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4503466"/>
                    </a:ext>
                  </a:extLst>
                </a:gridCol>
                <a:gridCol w="699516">
                  <a:extLst>
                    <a:ext uri="{9D8B030D-6E8A-4147-A177-3AD203B41FA5}">
                      <a16:colId xmlns:a16="http://schemas.microsoft.com/office/drawing/2014/main" val="2679668755"/>
                    </a:ext>
                  </a:extLst>
                </a:gridCol>
                <a:gridCol w="699516">
                  <a:extLst>
                    <a:ext uri="{9D8B030D-6E8A-4147-A177-3AD203B41FA5}">
                      <a16:colId xmlns:a16="http://schemas.microsoft.com/office/drawing/2014/main" val="1834085886"/>
                    </a:ext>
                  </a:extLst>
                </a:gridCol>
                <a:gridCol w="658368">
                  <a:extLst>
                    <a:ext uri="{9D8B030D-6E8A-4147-A177-3AD203B41FA5}">
                      <a16:colId xmlns:a16="http://schemas.microsoft.com/office/drawing/2014/main" val="3220878984"/>
                    </a:ext>
                  </a:extLst>
                </a:gridCol>
                <a:gridCol w="658368">
                  <a:extLst>
                    <a:ext uri="{9D8B030D-6E8A-4147-A177-3AD203B41FA5}">
                      <a16:colId xmlns:a16="http://schemas.microsoft.com/office/drawing/2014/main" val="1148411506"/>
                    </a:ext>
                  </a:extLst>
                </a:gridCol>
                <a:gridCol w="658368">
                  <a:extLst>
                    <a:ext uri="{9D8B030D-6E8A-4147-A177-3AD203B41FA5}">
                      <a16:colId xmlns:a16="http://schemas.microsoft.com/office/drawing/2014/main" val="1903954009"/>
                    </a:ext>
                  </a:extLst>
                </a:gridCol>
                <a:gridCol w="699516">
                  <a:extLst>
                    <a:ext uri="{9D8B030D-6E8A-4147-A177-3AD203B41FA5}">
                      <a16:colId xmlns:a16="http://schemas.microsoft.com/office/drawing/2014/main" val="3306688523"/>
                    </a:ext>
                  </a:extLst>
                </a:gridCol>
                <a:gridCol w="699516">
                  <a:extLst>
                    <a:ext uri="{9D8B030D-6E8A-4147-A177-3AD203B41FA5}">
                      <a16:colId xmlns:a16="http://schemas.microsoft.com/office/drawing/2014/main" val="3016261063"/>
                    </a:ext>
                  </a:extLst>
                </a:gridCol>
                <a:gridCol w="699516">
                  <a:extLst>
                    <a:ext uri="{9D8B030D-6E8A-4147-A177-3AD203B41FA5}">
                      <a16:colId xmlns:a16="http://schemas.microsoft.com/office/drawing/2014/main" val="3975595514"/>
                    </a:ext>
                  </a:extLst>
                </a:gridCol>
                <a:gridCol w="658368">
                  <a:extLst>
                    <a:ext uri="{9D8B030D-6E8A-4147-A177-3AD203B41FA5}">
                      <a16:colId xmlns:a16="http://schemas.microsoft.com/office/drawing/2014/main" val="30990719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16772179"/>
                  </a:ext>
                </a:extLst>
              </a:tr>
              <a:tr h="370840">
                <a:tc>
                  <a:txBody>
                    <a:bodyPr/>
                    <a:lstStyle/>
                    <a:p>
                      <a:r>
                        <a:rPr lang="en-US" sz="1000"/>
                        <a:t>aldawaacare</a:t>
                      </a:r>
                    </a:p>
                  </a:txBody>
                  <a:tcPr/>
                </a:tc>
                <a:tc>
                  <a:txBody>
                    <a:bodyPr/>
                    <a:lstStyle/>
                    <a:p>
                      <a:r>
                        <a:rPr lang="en-US" sz="1000"/>
                        <a:t>98600</a:t>
                      </a:r>
                    </a:p>
                  </a:txBody>
                  <a:tcPr/>
                </a:tc>
                <a:tc>
                  <a:txBody>
                    <a:bodyPr/>
                    <a:lstStyle/>
                    <a:p>
                      <a:r>
                        <a:rPr lang="en-US" sz="1000"/>
                        <a:t>5859</a:t>
                      </a:r>
                    </a:p>
                  </a:txBody>
                  <a:tcPr/>
                </a:tc>
                <a:tc>
                  <a:txBody>
                    <a:bodyPr/>
                    <a:lstStyle/>
                    <a:p>
                      <a:r>
                        <a:rPr lang="en-US" sz="1000"/>
                        <a:t>33</a:t>
                      </a:r>
                    </a:p>
                  </a:txBody>
                  <a:tcPr/>
                </a:tc>
                <a:tc>
                  <a:txBody>
                    <a:bodyPr/>
                    <a:lstStyle/>
                    <a:p>
                      <a:r>
                        <a:rPr lang="en-US" sz="1000"/>
                        <a:t>14</a:t>
                      </a:r>
                    </a:p>
                  </a:txBody>
                  <a:tcPr/>
                </a:tc>
                <a:tc>
                  <a:txBody>
                    <a:bodyPr/>
                    <a:lstStyle/>
                    <a:p>
                      <a:r>
                        <a:rPr lang="en-US" sz="1000"/>
                        <a:t>10</a:t>
                      </a:r>
                    </a:p>
                  </a:txBody>
                  <a:tcPr/>
                </a:tc>
                <a:tc>
                  <a:txBody>
                    <a:bodyPr/>
                    <a:lstStyle/>
                    <a:p>
                      <a:r>
                        <a:rPr lang="en-US" sz="1000"/>
                        <a:t>57</a:t>
                      </a:r>
                    </a:p>
                  </a:txBody>
                  <a:tcPr/>
                </a:tc>
                <a:tc>
                  <a:txBody>
                    <a:bodyPr/>
                    <a:lstStyle/>
                    <a:p>
                      <a:r>
                        <a:rPr lang="en-US" sz="1000"/>
                        <a:t>33811</a:t>
                      </a:r>
                    </a:p>
                  </a:txBody>
                  <a:tcPr/>
                </a:tc>
                <a:tc>
                  <a:txBody>
                    <a:bodyPr/>
                    <a:lstStyle/>
                    <a:p>
                      <a:r>
                        <a:rPr lang="en-US" sz="1000"/>
                        <a:t>8505</a:t>
                      </a:r>
                    </a:p>
                  </a:txBody>
                  <a:tcPr/>
                </a:tc>
                <a:tc>
                  <a:txBody>
                    <a:bodyPr/>
                    <a:lstStyle/>
                    <a:p>
                      <a:r>
                        <a:rPr lang="en-US" sz="1000"/>
                        <a:t>0.7760 %</a:t>
                      </a:r>
                    </a:p>
                  </a:txBody>
                  <a:tcPr/>
                </a:tc>
                <a:extLst>
                  <a:ext uri="{0D108BD9-81ED-4DB2-BD59-A6C34878D82A}">
                    <a16:rowId xmlns:a16="http://schemas.microsoft.com/office/drawing/2014/main" val="2365409930"/>
                  </a:ext>
                </a:extLst>
              </a:tr>
            </a:tbl>
          </a:graphicData>
        </a:graphic>
      </p:graphicFrame>
      <p:sp>
        <p:nvSpPr>
          <p:cNvPr id="4" name="Text Placeholder 3">
            <a:extLst>
              <a:ext uri="{FF2B5EF4-FFF2-40B4-BE49-F238E27FC236}">
                <a16:creationId xmlns:a16="http://schemas.microsoft.com/office/drawing/2014/main" id="{8D2262A7-CFE2-43B3-94A3-174A7B94E934}"/>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7203608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45DB-FD64-4E40-B18A-A717CF6A30CD}"/>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BEB523D9-3F2F-4F04-A95B-7C567A15A45E}"/>
              </a:ext>
            </a:extLst>
          </p:cNvPr>
          <p:cNvGraphicFramePr>
            <a:graphicFrameLocks noGrp="1"/>
          </p:cNvGraphicFramePr>
          <p:nvPr>
            <p:ph type="chart" sz="quarter" idx="13"/>
            <p:extLst>
              <p:ext uri="{D42A27DB-BD31-4B8C-83A1-F6EECF244321}">
                <p14:modId xmlns:p14="http://schemas.microsoft.com/office/powerpoint/2010/main" val="1326176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3FC8A8-97BC-40F9-852D-A5F67951A294}"/>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8DE741C6-C560-4CB8-855B-7AA820C73E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15642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34921-C287-4AB5-9984-FEF328A152CC}"/>
              </a:ext>
            </a:extLst>
          </p:cNvPr>
          <p:cNvSpPr>
            <a:spLocks noGrp="1"/>
          </p:cNvSpPr>
          <p:nvPr>
            <p:ph type="title"/>
          </p:nvPr>
        </p:nvSpPr>
        <p:spPr/>
        <p:txBody>
          <a:bodyPr/>
          <a:lstStyle/>
          <a:p>
            <a:r>
              <a:rPr lang="en-US"/>
              <a:t>Instagram Posts Table | AlDawaa - 1 of 6</a:t>
            </a:r>
          </a:p>
        </p:txBody>
      </p:sp>
      <p:graphicFrame>
        <p:nvGraphicFramePr>
          <p:cNvPr id="5" name="Table Placeholder 4">
            <a:extLst>
              <a:ext uri="{FF2B5EF4-FFF2-40B4-BE49-F238E27FC236}">
                <a16:creationId xmlns:a16="http://schemas.microsoft.com/office/drawing/2014/main" id="{AD18A9DD-1522-4608-AF3B-6BBF5DD01BA3}"/>
              </a:ext>
            </a:extLst>
          </p:cNvPr>
          <p:cNvGraphicFramePr>
            <a:graphicFrameLocks noGrp="1"/>
          </p:cNvGraphicFramePr>
          <p:nvPr>
            <p:ph type="tbl" sz="quarter" idx="13"/>
            <p:extLst>
              <p:ext uri="{D42A27DB-BD31-4B8C-83A1-F6EECF244321}">
                <p14:modId xmlns:p14="http://schemas.microsoft.com/office/powerpoint/2010/main" val="2493055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84377745"/>
                    </a:ext>
                  </a:extLst>
                </a:gridCol>
                <a:gridCol w="987552">
                  <a:extLst>
                    <a:ext uri="{9D8B030D-6E8A-4147-A177-3AD203B41FA5}">
                      <a16:colId xmlns:a16="http://schemas.microsoft.com/office/drawing/2014/main" val="381916233"/>
                    </a:ext>
                  </a:extLst>
                </a:gridCol>
                <a:gridCol w="987552">
                  <a:extLst>
                    <a:ext uri="{9D8B030D-6E8A-4147-A177-3AD203B41FA5}">
                      <a16:colId xmlns:a16="http://schemas.microsoft.com/office/drawing/2014/main" val="2653294120"/>
                    </a:ext>
                  </a:extLst>
                </a:gridCol>
                <a:gridCol w="987552">
                  <a:extLst>
                    <a:ext uri="{9D8B030D-6E8A-4147-A177-3AD203B41FA5}">
                      <a16:colId xmlns:a16="http://schemas.microsoft.com/office/drawing/2014/main" val="2502758051"/>
                    </a:ext>
                  </a:extLst>
                </a:gridCol>
                <a:gridCol w="987552">
                  <a:extLst>
                    <a:ext uri="{9D8B030D-6E8A-4147-A177-3AD203B41FA5}">
                      <a16:colId xmlns:a16="http://schemas.microsoft.com/office/drawing/2014/main" val="2838663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5991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الموقع في الانستا ستوري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123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12:17:51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127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9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19:37:40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3793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437942"/>
                  </a:ext>
                </a:extLst>
              </a:tr>
            </a:tbl>
          </a:graphicData>
        </a:graphic>
      </p:graphicFrame>
      <p:sp>
        <p:nvSpPr>
          <p:cNvPr id="4" name="Text Placeholder 3">
            <a:extLst>
              <a:ext uri="{FF2B5EF4-FFF2-40B4-BE49-F238E27FC236}">
                <a16:creationId xmlns:a16="http://schemas.microsoft.com/office/drawing/2014/main" id="{00736B93-2FE8-48DA-8208-8B489E186FFC}"/>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8581035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9206-49A2-4C82-96B7-6E39B609172E}"/>
              </a:ext>
            </a:extLst>
          </p:cNvPr>
          <p:cNvSpPr>
            <a:spLocks noGrp="1"/>
          </p:cNvSpPr>
          <p:nvPr>
            <p:ph type="title"/>
          </p:nvPr>
        </p:nvSpPr>
        <p:spPr/>
        <p:txBody>
          <a:bodyPr/>
          <a:lstStyle/>
          <a:p>
            <a:r>
              <a:rPr lang="en-US"/>
              <a:t>Instagram Posts Table | AlDawaa - 2 of 6</a:t>
            </a:r>
          </a:p>
        </p:txBody>
      </p:sp>
      <p:graphicFrame>
        <p:nvGraphicFramePr>
          <p:cNvPr id="5" name="Table Placeholder 4">
            <a:extLst>
              <a:ext uri="{FF2B5EF4-FFF2-40B4-BE49-F238E27FC236}">
                <a16:creationId xmlns:a16="http://schemas.microsoft.com/office/drawing/2014/main" id="{4EDFC57A-9BB4-40C5-842F-51D84E53D4AA}"/>
              </a:ext>
            </a:extLst>
          </p:cNvPr>
          <p:cNvGraphicFramePr>
            <a:graphicFrameLocks noGrp="1"/>
          </p:cNvGraphicFramePr>
          <p:nvPr>
            <p:ph type="tbl" sz="quarter" idx="13"/>
            <p:extLst>
              <p:ext uri="{D42A27DB-BD31-4B8C-83A1-F6EECF244321}">
                <p14:modId xmlns:p14="http://schemas.microsoft.com/office/powerpoint/2010/main" val="2061230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63950318"/>
                    </a:ext>
                  </a:extLst>
                </a:gridCol>
                <a:gridCol w="987552">
                  <a:extLst>
                    <a:ext uri="{9D8B030D-6E8A-4147-A177-3AD203B41FA5}">
                      <a16:colId xmlns:a16="http://schemas.microsoft.com/office/drawing/2014/main" val="2371271321"/>
                    </a:ext>
                  </a:extLst>
                </a:gridCol>
                <a:gridCol w="987552">
                  <a:extLst>
                    <a:ext uri="{9D8B030D-6E8A-4147-A177-3AD203B41FA5}">
                      <a16:colId xmlns:a16="http://schemas.microsoft.com/office/drawing/2014/main" val="163924152"/>
                    </a:ext>
                  </a:extLst>
                </a:gridCol>
                <a:gridCol w="987552">
                  <a:extLst>
                    <a:ext uri="{9D8B030D-6E8A-4147-A177-3AD203B41FA5}">
                      <a16:colId xmlns:a16="http://schemas.microsoft.com/office/drawing/2014/main" val="3238372586"/>
                    </a:ext>
                  </a:extLst>
                </a:gridCol>
                <a:gridCol w="987552">
                  <a:extLst>
                    <a:ext uri="{9D8B030D-6E8A-4147-A177-3AD203B41FA5}">
                      <a16:colId xmlns:a16="http://schemas.microsoft.com/office/drawing/2014/main" val="2773500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928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19:30:07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8477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17:51:19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1964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17:39:35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67473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12:53:38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0375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11:00:16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3328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08:54:00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87161082"/>
                  </a:ext>
                </a:extLst>
              </a:tr>
            </a:tbl>
          </a:graphicData>
        </a:graphic>
      </p:graphicFrame>
      <p:sp>
        <p:nvSpPr>
          <p:cNvPr id="4" name="Text Placeholder 3">
            <a:extLst>
              <a:ext uri="{FF2B5EF4-FFF2-40B4-BE49-F238E27FC236}">
                <a16:creationId xmlns:a16="http://schemas.microsoft.com/office/drawing/2014/main" id="{BC3CD42B-BA0C-4EBC-92E0-BADC5F5BA32C}"/>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7926003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61CD-5728-4E91-BA93-9655E5F820B7}"/>
              </a:ext>
            </a:extLst>
          </p:cNvPr>
          <p:cNvSpPr>
            <a:spLocks noGrp="1"/>
          </p:cNvSpPr>
          <p:nvPr>
            <p:ph type="title"/>
          </p:nvPr>
        </p:nvSpPr>
        <p:spPr/>
        <p:txBody>
          <a:bodyPr/>
          <a:lstStyle/>
          <a:p>
            <a:r>
              <a:rPr lang="en-US"/>
              <a:t>Instagram Posts Table | AlDawaa - 3 of 6</a:t>
            </a:r>
          </a:p>
        </p:txBody>
      </p:sp>
      <p:graphicFrame>
        <p:nvGraphicFramePr>
          <p:cNvPr id="5" name="Table Placeholder 4">
            <a:extLst>
              <a:ext uri="{FF2B5EF4-FFF2-40B4-BE49-F238E27FC236}">
                <a16:creationId xmlns:a16="http://schemas.microsoft.com/office/drawing/2014/main" id="{7A8553EC-4F2F-43F1-ACFF-5E4B5A2899A1}"/>
              </a:ext>
            </a:extLst>
          </p:cNvPr>
          <p:cNvGraphicFramePr>
            <a:graphicFrameLocks noGrp="1"/>
          </p:cNvGraphicFramePr>
          <p:nvPr>
            <p:ph type="tbl" sz="quarter" idx="13"/>
            <p:extLst>
              <p:ext uri="{D42A27DB-BD31-4B8C-83A1-F6EECF244321}">
                <p14:modId xmlns:p14="http://schemas.microsoft.com/office/powerpoint/2010/main" val="1422888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78690864"/>
                    </a:ext>
                  </a:extLst>
                </a:gridCol>
                <a:gridCol w="987552">
                  <a:extLst>
                    <a:ext uri="{9D8B030D-6E8A-4147-A177-3AD203B41FA5}">
                      <a16:colId xmlns:a16="http://schemas.microsoft.com/office/drawing/2014/main" val="1662212535"/>
                    </a:ext>
                  </a:extLst>
                </a:gridCol>
                <a:gridCol w="987552">
                  <a:extLst>
                    <a:ext uri="{9D8B030D-6E8A-4147-A177-3AD203B41FA5}">
                      <a16:colId xmlns:a16="http://schemas.microsoft.com/office/drawing/2014/main" val="3592837478"/>
                    </a:ext>
                  </a:extLst>
                </a:gridCol>
                <a:gridCol w="987552">
                  <a:extLst>
                    <a:ext uri="{9D8B030D-6E8A-4147-A177-3AD203B41FA5}">
                      <a16:colId xmlns:a16="http://schemas.microsoft.com/office/drawing/2014/main" val="790621464"/>
                    </a:ext>
                  </a:extLst>
                </a:gridCol>
                <a:gridCol w="987552">
                  <a:extLst>
                    <a:ext uri="{9D8B030D-6E8A-4147-A177-3AD203B41FA5}">
                      <a16:colId xmlns:a16="http://schemas.microsoft.com/office/drawing/2014/main" val="1996839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571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18:47:12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0156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17:00:47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879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19:39:31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069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9901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0534534"/>
                  </a:ext>
                </a:extLst>
              </a:tr>
            </a:tbl>
          </a:graphicData>
        </a:graphic>
      </p:graphicFrame>
      <p:sp>
        <p:nvSpPr>
          <p:cNvPr id="4" name="Text Placeholder 3">
            <a:extLst>
              <a:ext uri="{FF2B5EF4-FFF2-40B4-BE49-F238E27FC236}">
                <a16:creationId xmlns:a16="http://schemas.microsoft.com/office/drawing/2014/main" id="{AA179707-4DB1-4C9F-98BC-00133DAD9C5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6244686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B3CC9-1812-4E40-AEDB-2E1E96E1F314}"/>
              </a:ext>
            </a:extLst>
          </p:cNvPr>
          <p:cNvSpPr>
            <a:spLocks noGrp="1"/>
          </p:cNvSpPr>
          <p:nvPr>
            <p:ph type="title"/>
          </p:nvPr>
        </p:nvSpPr>
        <p:spPr/>
        <p:txBody>
          <a:bodyPr/>
          <a:lstStyle/>
          <a:p>
            <a:r>
              <a:rPr lang="en-US"/>
              <a:t>Instagram Posts Table | AlDawaa - 4 of 6</a:t>
            </a:r>
          </a:p>
        </p:txBody>
      </p:sp>
      <p:graphicFrame>
        <p:nvGraphicFramePr>
          <p:cNvPr id="5" name="Table Placeholder 4">
            <a:extLst>
              <a:ext uri="{FF2B5EF4-FFF2-40B4-BE49-F238E27FC236}">
                <a16:creationId xmlns:a16="http://schemas.microsoft.com/office/drawing/2014/main" id="{0161D561-06A5-4A10-92A9-187808E1BA32}"/>
              </a:ext>
            </a:extLst>
          </p:cNvPr>
          <p:cNvGraphicFramePr>
            <a:graphicFrameLocks noGrp="1"/>
          </p:cNvGraphicFramePr>
          <p:nvPr>
            <p:ph type="tbl" sz="quarter" idx="13"/>
            <p:extLst>
              <p:ext uri="{D42A27DB-BD31-4B8C-83A1-F6EECF244321}">
                <p14:modId xmlns:p14="http://schemas.microsoft.com/office/powerpoint/2010/main" val="1969748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80064772"/>
                    </a:ext>
                  </a:extLst>
                </a:gridCol>
                <a:gridCol w="987552">
                  <a:extLst>
                    <a:ext uri="{9D8B030D-6E8A-4147-A177-3AD203B41FA5}">
                      <a16:colId xmlns:a16="http://schemas.microsoft.com/office/drawing/2014/main" val="1145333417"/>
                    </a:ext>
                  </a:extLst>
                </a:gridCol>
                <a:gridCol w="987552">
                  <a:extLst>
                    <a:ext uri="{9D8B030D-6E8A-4147-A177-3AD203B41FA5}">
                      <a16:colId xmlns:a16="http://schemas.microsoft.com/office/drawing/2014/main" val="282290407"/>
                    </a:ext>
                  </a:extLst>
                </a:gridCol>
                <a:gridCol w="987552">
                  <a:extLst>
                    <a:ext uri="{9D8B030D-6E8A-4147-A177-3AD203B41FA5}">
                      <a16:colId xmlns:a16="http://schemas.microsoft.com/office/drawing/2014/main" val="1424074450"/>
                    </a:ext>
                  </a:extLst>
                </a:gridCol>
                <a:gridCol w="987552">
                  <a:extLst>
                    <a:ext uri="{9D8B030D-6E8A-4147-A177-3AD203B41FA5}">
                      <a16:colId xmlns:a16="http://schemas.microsoft.com/office/drawing/2014/main" val="2664868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6951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17:49:43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لأجمل جملة فازت معنا من </a:t>
                      </a:r>
                      <a:r>
                        <a:rPr kumimoji="0" lang="en-US" sz="1000" b="0" i="0" u="none" strike="noStrike" kern="1200" cap="none" spc="0" normalizeH="0" baseline="0" noProof="0">
                          <a:ln>
                            <a:noFill/>
                          </a:ln>
                          <a:solidFill>
                            <a:prstClr val="black"/>
                          </a:solidFill>
                          <a:effectLst/>
                          <a:uLnTx/>
                          <a:uFillTx/>
                          <a:latin typeface="+mn-lt"/>
                          <a:ea typeface="+mn-ea"/>
                          <a:cs typeface="+mn-cs"/>
                        </a:rPr>
                        <a:t>⁦‪@manal_gha‬⁩ 📝‬
‫</a:t>
                      </a:r>
                      <a:r>
                        <a:rPr kumimoji="0" lang="ar-AE" sz="1000" b="0" i="0" u="none" strike="noStrike" kern="1200" cap="none" spc="0" normalizeH="0" baseline="0" noProof="0">
                          <a:ln>
                            <a:noFill/>
                          </a:ln>
                          <a:solidFill>
                            <a:prstClr val="black"/>
                          </a:solidFill>
                          <a:effectLst/>
                          <a:uLnTx/>
                          <a:uFillTx/>
                          <a:latin typeface="+mn-lt"/>
                          <a:ea typeface="+mn-ea"/>
                          <a:cs typeface="+mn-cs"/>
                        </a:rPr>
                        <a:t>وشكرا لجميع مشاركاتكم المبدعة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ترقبونا في مسابقاتنا القادمة‬ ‫ومبارك عليكم الشهر‬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رمضان_كريم‬</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921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09:48:03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4110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284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- 2018-05-22 18:06:25 </a:t>
                      </a:r>
                      <a:r>
                        <a:rPr kumimoji="0" lang="en-US" sz="1000" b="0" i="0" u="none" strike="noStrike" kern="1200" cap="none" spc="0" normalizeH="0" baseline="0" noProof="0">
                          <a:ln>
                            <a:noFill/>
                          </a:ln>
                          <a:solidFill>
                            <a:prstClr val="black"/>
                          </a:solidFill>
                          <a:effectLst/>
                          <a:uLnTx/>
                          <a:uFillTx/>
                          <a:latin typeface="+mn-lt"/>
                          <a:ea typeface="+mn-ea"/>
                          <a:cs typeface="+mn-cs"/>
                        </a:rPr>
                        <a:t>
 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99163014"/>
                  </a:ext>
                </a:extLst>
              </a:tr>
            </a:tbl>
          </a:graphicData>
        </a:graphic>
      </p:graphicFrame>
      <p:sp>
        <p:nvSpPr>
          <p:cNvPr id="4" name="Text Placeholder 3">
            <a:extLst>
              <a:ext uri="{FF2B5EF4-FFF2-40B4-BE49-F238E27FC236}">
                <a16:creationId xmlns:a16="http://schemas.microsoft.com/office/drawing/2014/main" id="{B8FDB706-7F4A-4728-8031-7C16BFD1F8A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0214590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5B8E-F06A-4620-9A07-D32AE16B346F}"/>
              </a:ext>
            </a:extLst>
          </p:cNvPr>
          <p:cNvSpPr>
            <a:spLocks noGrp="1"/>
          </p:cNvSpPr>
          <p:nvPr>
            <p:ph type="title"/>
          </p:nvPr>
        </p:nvSpPr>
        <p:spPr/>
        <p:txBody>
          <a:bodyPr/>
          <a:lstStyle/>
          <a:p>
            <a:r>
              <a:rPr lang="en-US"/>
              <a:t>Instagram Posts Table | AlDawaa - 5 of 6</a:t>
            </a:r>
          </a:p>
        </p:txBody>
      </p:sp>
      <p:graphicFrame>
        <p:nvGraphicFramePr>
          <p:cNvPr id="5" name="Table Placeholder 4">
            <a:extLst>
              <a:ext uri="{FF2B5EF4-FFF2-40B4-BE49-F238E27FC236}">
                <a16:creationId xmlns:a16="http://schemas.microsoft.com/office/drawing/2014/main" id="{0BF3DB90-0694-44B7-B0E2-D04A695CD260}"/>
              </a:ext>
            </a:extLst>
          </p:cNvPr>
          <p:cNvGraphicFramePr>
            <a:graphicFrameLocks noGrp="1"/>
          </p:cNvGraphicFramePr>
          <p:nvPr>
            <p:ph type="tbl" sz="quarter" idx="13"/>
            <p:extLst>
              <p:ext uri="{D42A27DB-BD31-4B8C-83A1-F6EECF244321}">
                <p14:modId xmlns:p14="http://schemas.microsoft.com/office/powerpoint/2010/main" val="2045264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14637659"/>
                    </a:ext>
                  </a:extLst>
                </a:gridCol>
                <a:gridCol w="987552">
                  <a:extLst>
                    <a:ext uri="{9D8B030D-6E8A-4147-A177-3AD203B41FA5}">
                      <a16:colId xmlns:a16="http://schemas.microsoft.com/office/drawing/2014/main" val="3073916763"/>
                    </a:ext>
                  </a:extLst>
                </a:gridCol>
                <a:gridCol w="987552">
                  <a:extLst>
                    <a:ext uri="{9D8B030D-6E8A-4147-A177-3AD203B41FA5}">
                      <a16:colId xmlns:a16="http://schemas.microsoft.com/office/drawing/2014/main" val="3657824660"/>
                    </a:ext>
                  </a:extLst>
                </a:gridCol>
                <a:gridCol w="987552">
                  <a:extLst>
                    <a:ext uri="{9D8B030D-6E8A-4147-A177-3AD203B41FA5}">
                      <a16:colId xmlns:a16="http://schemas.microsoft.com/office/drawing/2014/main" val="546134384"/>
                    </a:ext>
                  </a:extLst>
                </a:gridCol>
                <a:gridCol w="987552">
                  <a:extLst>
                    <a:ext uri="{9D8B030D-6E8A-4147-A177-3AD203B41FA5}">
                      <a16:colId xmlns:a16="http://schemas.microsoft.com/office/drawing/2014/main" val="4216310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226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- 2018-05-21 19:34:38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
</a:t>
                      </a:r>
                      <a:r>
                        <a:rPr kumimoji="0" lang="ar-AE" sz="1000" b="0" i="0" u="none" strike="noStrike" kern="1200" cap="none" spc="0" normalizeH="0" baseline="0" noProof="0">
                          <a:ln>
                            <a:noFill/>
                          </a:ln>
                          <a:solidFill>
                            <a:prstClr val="black"/>
                          </a:solidFill>
                          <a:effectLst/>
                          <a:uLnTx/>
                          <a:uFillTx/>
                          <a:latin typeface="+mn-lt"/>
                          <a:ea typeface="+mn-ea"/>
                          <a:cs typeface="+mn-cs"/>
                        </a:rPr>
                        <a:t>أقراص الشوكولاتة
‎تجعل بشرتك نضرة وحيوية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باحتوائها
‎على مضادات الأكسدة ونسبة ٥٩٪؜ أوكسجين و أيضا تساعد على انتاج الكولاجين ‎تنصح به @</a:t>
                      </a:r>
                      <a:r>
                        <a:rPr kumimoji="0" lang="en-US" sz="1000" b="0" i="0" u="none" strike="noStrike" kern="1200" cap="none" spc="0" normalizeH="0" baseline="0" noProof="0">
                          <a:ln>
                            <a:noFill/>
                          </a:ln>
                          <a:solidFill>
                            <a:prstClr val="black"/>
                          </a:solidFill>
                          <a:effectLst/>
                          <a:uLnTx/>
                          <a:uFillTx/>
                          <a:latin typeface="+mn-lt"/>
                          <a:ea typeface="+mn-ea"/>
                          <a:cs typeface="+mn-cs"/>
                        </a:rPr>
                        <a:t>Waadmakeupartist
‎</a:t>
                      </a:r>
                      <a:r>
                        <a:rPr kumimoji="0" lang="ar-AE" sz="1000" b="0" i="0" u="none" strike="noStrike" kern="1200" cap="none" spc="0" normalizeH="0" baseline="0" noProof="0">
                          <a:ln>
                            <a:noFill/>
                          </a:ln>
                          <a:solidFill>
                            <a:prstClr val="black"/>
                          </a:solidFill>
                          <a:effectLst/>
                          <a:uLnTx/>
                          <a:uFillTx/>
                          <a:latin typeface="+mn-lt"/>
                          <a:ea typeface="+mn-ea"/>
                          <a:cs typeface="+mn-cs"/>
                        </a:rPr>
                        <a:t>متوفر في #الدواء وعليه خصم حصري ٤٠ ريال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8618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- 2018-05-21 12:37:04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4955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- 2018-05-20 10:00:13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لمرضى السكري، يفضل تأخير السحور قدر الإمكان أثناء #رمضان لتجنب انخفاض نسبة السكر في الدم .
جهاز قياس السكر "ون تاتش </a:t>
                      </a:r>
                      <a:r>
                        <a:rPr kumimoji="0" lang="en-US" sz="1000" b="0" i="0" u="none" strike="noStrike" kern="1200" cap="none" spc="0" normalizeH="0" baseline="0" noProof="0">
                          <a:ln>
                            <a:noFill/>
                          </a:ln>
                          <a:solidFill>
                            <a:prstClr val="black"/>
                          </a:solidFill>
                          <a:effectLst/>
                          <a:uLnTx/>
                          <a:uFillTx/>
                          <a:latin typeface="+mn-lt"/>
                          <a:ea typeface="+mn-ea"/>
                          <a:cs typeface="+mn-cs"/>
                        </a:rPr>
                        <a:t>Verio" </a:t>
                      </a:r>
                      <a:r>
                        <a:rPr kumimoji="0" lang="ar-AE" sz="1000" b="0" i="0" u="none" strike="noStrike" kern="1200" cap="none" spc="0" normalizeH="0" baseline="0" noProof="0">
                          <a:ln>
                            <a:noFill/>
                          </a:ln>
                          <a:solidFill>
                            <a:prstClr val="black"/>
                          </a:solidFill>
                          <a:effectLst/>
                          <a:uLnTx/>
                          <a:uFillTx/>
                          <a:latin typeface="+mn-lt"/>
                          <a:ea typeface="+mn-ea"/>
                          <a:cs typeface="+mn-cs"/>
                        </a:rPr>
                        <a:t>مع تقنية </a:t>
                      </a:r>
                      <a:r>
                        <a:rPr kumimoji="0" lang="en-US" sz="1000" b="0" i="0" u="none" strike="noStrike" kern="1200" cap="none" spc="0" normalizeH="0" baseline="0" noProof="0">
                          <a:ln>
                            <a:noFill/>
                          </a:ln>
                          <a:solidFill>
                            <a:prstClr val="black"/>
                          </a:solidFill>
                          <a:effectLst/>
                          <a:uLnTx/>
                          <a:uFillTx/>
                          <a:latin typeface="+mn-lt"/>
                          <a:ea typeface="+mn-ea"/>
                          <a:cs typeface="+mn-cs"/>
                        </a:rPr>
                        <a:t>Color Sure </a:t>
                      </a:r>
                      <a:r>
                        <a:rPr kumimoji="0" lang="ar-AE" sz="1000" b="0" i="0" u="none" strike="noStrike" kern="1200" cap="none" spc="0" normalizeH="0" baseline="0" noProof="0">
                          <a:ln>
                            <a:noFill/>
                          </a:ln>
                          <a:solidFill>
                            <a:prstClr val="black"/>
                          </a:solidFill>
                          <a:effectLst/>
                          <a:uLnTx/>
                          <a:uFillTx/>
                          <a:latin typeface="+mn-lt"/>
                          <a:ea typeface="+mn-ea"/>
                          <a:cs typeface="+mn-cs"/>
                        </a:rPr>
                        <a:t>يبسط لك قراءة نتيجة الاختبار.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437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- 2018-05-19 10:00:23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لتتجنب ارتفاع مستوى السكر في الدم بعد الإفطار، حاول تجنب الحلويات المليئة بالسكر. يسمح بكمية معتدلة من الحلوى الصحية مثل قطعة من الفاكهة.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119020"/>
                  </a:ext>
                </a:extLst>
              </a:tr>
            </a:tbl>
          </a:graphicData>
        </a:graphic>
      </p:graphicFrame>
      <p:sp>
        <p:nvSpPr>
          <p:cNvPr id="4" name="Text Placeholder 3">
            <a:extLst>
              <a:ext uri="{FF2B5EF4-FFF2-40B4-BE49-F238E27FC236}">
                <a16:creationId xmlns:a16="http://schemas.microsoft.com/office/drawing/2014/main" id="{3C3BD83E-D73E-49EA-8177-44939D033AC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449978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2671-721C-4F79-AFF6-C65A7F584AC2}"/>
              </a:ext>
            </a:extLst>
          </p:cNvPr>
          <p:cNvSpPr>
            <a:spLocks noGrp="1"/>
          </p:cNvSpPr>
          <p:nvPr>
            <p:ph type="title"/>
          </p:nvPr>
        </p:nvSpPr>
        <p:spPr/>
        <p:txBody>
          <a:bodyPr/>
          <a:lstStyle/>
          <a:p>
            <a:r>
              <a:rPr lang="en-US"/>
              <a:t>Instagram Posts Table | AlDawaa - 6 of 6</a:t>
            </a:r>
          </a:p>
        </p:txBody>
      </p:sp>
      <p:graphicFrame>
        <p:nvGraphicFramePr>
          <p:cNvPr id="5" name="Table Placeholder 4">
            <a:extLst>
              <a:ext uri="{FF2B5EF4-FFF2-40B4-BE49-F238E27FC236}">
                <a16:creationId xmlns:a16="http://schemas.microsoft.com/office/drawing/2014/main" id="{D7B18BF7-B345-4DC9-BE81-2096EECA81DC}"/>
              </a:ext>
            </a:extLst>
          </p:cNvPr>
          <p:cNvGraphicFramePr>
            <a:graphicFrameLocks noGrp="1"/>
          </p:cNvGraphicFramePr>
          <p:nvPr>
            <p:ph type="tbl" sz="quarter" idx="13"/>
            <p:extLst>
              <p:ext uri="{D42A27DB-BD31-4B8C-83A1-F6EECF244321}">
                <p14:modId xmlns:p14="http://schemas.microsoft.com/office/powerpoint/2010/main" val="828439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69483477"/>
                    </a:ext>
                  </a:extLst>
                </a:gridCol>
                <a:gridCol w="987552">
                  <a:extLst>
                    <a:ext uri="{9D8B030D-6E8A-4147-A177-3AD203B41FA5}">
                      <a16:colId xmlns:a16="http://schemas.microsoft.com/office/drawing/2014/main" val="2117144009"/>
                    </a:ext>
                  </a:extLst>
                </a:gridCol>
                <a:gridCol w="987552">
                  <a:extLst>
                    <a:ext uri="{9D8B030D-6E8A-4147-A177-3AD203B41FA5}">
                      <a16:colId xmlns:a16="http://schemas.microsoft.com/office/drawing/2014/main" val="3162158685"/>
                    </a:ext>
                  </a:extLst>
                </a:gridCol>
                <a:gridCol w="987552">
                  <a:extLst>
                    <a:ext uri="{9D8B030D-6E8A-4147-A177-3AD203B41FA5}">
                      <a16:colId xmlns:a16="http://schemas.microsoft.com/office/drawing/2014/main" val="1395504745"/>
                    </a:ext>
                  </a:extLst>
                </a:gridCol>
                <a:gridCol w="987552">
                  <a:extLst>
                    <a:ext uri="{9D8B030D-6E8A-4147-A177-3AD203B41FA5}">
                      <a16:colId xmlns:a16="http://schemas.microsoft.com/office/drawing/2014/main" val="1598599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2881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- 2018-05-18 11:29:15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جمعية_كنف‬</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الخيرية المختصة بتوفير التأمين الصحي للأيتام, الأرامل وأسر شهداء الواجب.‬ ‫تستطيع دعمهم عن طريق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⁦‪http://donation.kanaf.org.sa/index.php‬⁩‬ ‫</a:t>
                      </a:r>
                      <a:r>
                        <a:rPr kumimoji="0" lang="ar-AE" sz="1000" b="0" i="0" u="none" strike="noStrike" kern="1200" cap="none" spc="0" normalizeH="0" baseline="0" noProof="0">
                          <a:ln>
                            <a:noFill/>
                          </a:ln>
                          <a:solidFill>
                            <a:prstClr val="black"/>
                          </a:solidFill>
                          <a:effectLst/>
                          <a:uLnTx/>
                          <a:uFillTx/>
                          <a:latin typeface="+mn-lt"/>
                          <a:ea typeface="+mn-ea"/>
                          <a:cs typeface="+mn-cs"/>
                        </a:rPr>
                        <a:t>او زيارة احدى صيدليتنا.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3434065"/>
                  </a:ext>
                </a:extLst>
              </a:tr>
            </a:tbl>
          </a:graphicData>
        </a:graphic>
      </p:graphicFrame>
      <p:sp>
        <p:nvSpPr>
          <p:cNvPr id="4" name="Text Placeholder 3">
            <a:extLst>
              <a:ext uri="{FF2B5EF4-FFF2-40B4-BE49-F238E27FC236}">
                <a16:creationId xmlns:a16="http://schemas.microsoft.com/office/drawing/2014/main" id="{788976A7-0F32-4F18-BD60-9BC6077CB98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6546326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54F9E-B47A-4138-B128-0581083A79EF}"/>
              </a:ext>
            </a:extLst>
          </p:cNvPr>
          <p:cNvSpPr>
            <a:spLocks noGrp="1"/>
          </p:cNvSpPr>
          <p:nvPr>
            <p:ph type="title"/>
          </p:nvPr>
        </p:nvSpPr>
        <p:spPr/>
        <p:txBody>
          <a:bodyPr/>
          <a:lstStyle/>
          <a:p>
            <a:r>
              <a:rPr lang="en-US"/>
              <a:t>Instagram Posts | AlDawaa</a:t>
            </a:r>
          </a:p>
        </p:txBody>
      </p:sp>
      <p:graphicFrame>
        <p:nvGraphicFramePr>
          <p:cNvPr id="6" name="Chart Placeholder 5">
            <a:extLst>
              <a:ext uri="{FF2B5EF4-FFF2-40B4-BE49-F238E27FC236}">
                <a16:creationId xmlns:a16="http://schemas.microsoft.com/office/drawing/2014/main" id="{D6CA93E2-97F0-48F9-AF83-D2A73BB1F7EF}"/>
              </a:ext>
            </a:extLst>
          </p:cNvPr>
          <p:cNvGraphicFramePr>
            <a:graphicFrameLocks noGrp="1"/>
          </p:cNvGraphicFramePr>
          <p:nvPr>
            <p:ph type="chart" sz="quarter" idx="13"/>
            <p:extLst>
              <p:ext uri="{D42A27DB-BD31-4B8C-83A1-F6EECF244321}">
                <p14:modId xmlns:p14="http://schemas.microsoft.com/office/powerpoint/2010/main" val="1960640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42B38C-7896-4AF8-B187-57639F5C2818}"/>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F3B3E6E8-157D-4A4F-881D-FDBBF8A42A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55359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B339D-E18D-4CE9-A01B-243164530E93}"/>
              </a:ext>
            </a:extLst>
          </p:cNvPr>
          <p:cNvSpPr>
            <a:spLocks noGrp="1"/>
          </p:cNvSpPr>
          <p:nvPr>
            <p:ph type="title"/>
          </p:nvPr>
        </p:nvSpPr>
        <p:spPr/>
        <p:txBody>
          <a:bodyPr/>
          <a:lstStyle/>
          <a:p>
            <a:r>
              <a:rPr lang="en-US"/>
              <a:t>Instagram Average Interactions Per Post | AlDawaa</a:t>
            </a:r>
          </a:p>
        </p:txBody>
      </p:sp>
      <p:graphicFrame>
        <p:nvGraphicFramePr>
          <p:cNvPr id="6" name="Chart Placeholder 5">
            <a:extLst>
              <a:ext uri="{FF2B5EF4-FFF2-40B4-BE49-F238E27FC236}">
                <a16:creationId xmlns:a16="http://schemas.microsoft.com/office/drawing/2014/main" id="{8D816F19-5C19-404F-AE8C-61C7D79EA90D}"/>
              </a:ext>
            </a:extLst>
          </p:cNvPr>
          <p:cNvGraphicFramePr>
            <a:graphicFrameLocks noGrp="1"/>
          </p:cNvGraphicFramePr>
          <p:nvPr>
            <p:ph type="chart" sz="quarter" idx="13"/>
            <p:extLst>
              <p:ext uri="{D42A27DB-BD31-4B8C-83A1-F6EECF244321}">
                <p14:modId xmlns:p14="http://schemas.microsoft.com/office/powerpoint/2010/main" val="2828400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5CDB4A-C7BA-4AD7-B660-5DAC079EA6D2}"/>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DE881551-D684-47BD-A542-0269D864C3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21946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0D5BC-1C73-4AE6-91AA-6F53272E04AB}"/>
              </a:ext>
            </a:extLst>
          </p:cNvPr>
          <p:cNvSpPr>
            <a:spLocks noGrp="1"/>
          </p:cNvSpPr>
          <p:nvPr>
            <p:ph type="title"/>
          </p:nvPr>
        </p:nvSpPr>
        <p:spPr/>
        <p:txBody>
          <a:bodyPr/>
          <a:lstStyle/>
          <a:p>
            <a:r>
              <a:rPr lang="en-US"/>
              <a:t>Instagram Hashtag Detection | AlDawaa - 1 of 3</a:t>
            </a:r>
          </a:p>
        </p:txBody>
      </p:sp>
      <p:graphicFrame>
        <p:nvGraphicFramePr>
          <p:cNvPr id="5" name="Table Placeholder 4">
            <a:extLst>
              <a:ext uri="{FF2B5EF4-FFF2-40B4-BE49-F238E27FC236}">
                <a16:creationId xmlns:a16="http://schemas.microsoft.com/office/drawing/2014/main" id="{35A770DB-ED72-4DA2-994D-990887745136}"/>
              </a:ext>
            </a:extLst>
          </p:cNvPr>
          <p:cNvGraphicFramePr>
            <a:graphicFrameLocks noGrp="1"/>
          </p:cNvGraphicFramePr>
          <p:nvPr>
            <p:ph type="tbl" sz="quarter" idx="13"/>
            <p:extLst>
              <p:ext uri="{D42A27DB-BD31-4B8C-83A1-F6EECF244321}">
                <p14:modId xmlns:p14="http://schemas.microsoft.com/office/powerpoint/2010/main" val="2096986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247025"/>
                    </a:ext>
                  </a:extLst>
                </a:gridCol>
                <a:gridCol w="1481328">
                  <a:extLst>
                    <a:ext uri="{9D8B030D-6E8A-4147-A177-3AD203B41FA5}">
                      <a16:colId xmlns:a16="http://schemas.microsoft.com/office/drawing/2014/main" val="168575777"/>
                    </a:ext>
                  </a:extLst>
                </a:gridCol>
                <a:gridCol w="1481328">
                  <a:extLst>
                    <a:ext uri="{9D8B030D-6E8A-4147-A177-3AD203B41FA5}">
                      <a16:colId xmlns:a16="http://schemas.microsoft.com/office/drawing/2014/main" val="1808967842"/>
                    </a:ext>
                  </a:extLst>
                </a:gridCol>
                <a:gridCol w="1481328">
                  <a:extLst>
                    <a:ext uri="{9D8B030D-6E8A-4147-A177-3AD203B41FA5}">
                      <a16:colId xmlns:a16="http://schemas.microsoft.com/office/drawing/2014/main" val="3141406734"/>
                    </a:ext>
                  </a:extLst>
                </a:gridCol>
                <a:gridCol w="1481328">
                  <a:extLst>
                    <a:ext uri="{9D8B030D-6E8A-4147-A177-3AD203B41FA5}">
                      <a16:colId xmlns:a16="http://schemas.microsoft.com/office/drawing/2014/main" val="2591858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51788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extLst>
                  <a:ext uri="{0D108BD9-81ED-4DB2-BD59-A6C34878D82A}">
                    <a16:rowId xmlns:a16="http://schemas.microsoft.com/office/drawing/2014/main" val="102481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#وظيفة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328465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127.375</a:t>
                      </a:r>
                    </a:p>
                  </a:txBody>
                  <a:tcPr/>
                </a:tc>
                <a:extLst>
                  <a:ext uri="{0D108BD9-81ED-4DB2-BD59-A6C34878D82A}">
                    <a16:rowId xmlns:a16="http://schemas.microsoft.com/office/drawing/2014/main" val="336524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296900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99656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283655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301853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53943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109.22222222222</a:t>
                      </a:r>
                    </a:p>
                  </a:txBody>
                  <a:tcPr/>
                </a:tc>
                <a:extLst>
                  <a:ext uri="{0D108BD9-81ED-4DB2-BD59-A6C34878D82A}">
                    <a16:rowId xmlns:a16="http://schemas.microsoft.com/office/drawing/2014/main" val="339424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#الطبيعي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1284014443"/>
                  </a:ext>
                </a:extLst>
              </a:tr>
            </a:tbl>
          </a:graphicData>
        </a:graphic>
      </p:graphicFrame>
      <p:sp>
        <p:nvSpPr>
          <p:cNvPr id="4" name="Text Placeholder 3">
            <a:extLst>
              <a:ext uri="{FF2B5EF4-FFF2-40B4-BE49-F238E27FC236}">
                <a16:creationId xmlns:a16="http://schemas.microsoft.com/office/drawing/2014/main" id="{B8C0FA0E-0FDB-439D-9CB1-92D3A7E2A0D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6834656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F8FA6-C0D5-4128-A0AB-17B173EFA27E}"/>
              </a:ext>
            </a:extLst>
          </p:cNvPr>
          <p:cNvSpPr>
            <a:spLocks noGrp="1"/>
          </p:cNvSpPr>
          <p:nvPr>
            <p:ph type="title"/>
          </p:nvPr>
        </p:nvSpPr>
        <p:spPr/>
        <p:txBody>
          <a:bodyPr/>
          <a:lstStyle/>
          <a:p>
            <a:r>
              <a:rPr lang="en-US"/>
              <a:t>Instagram Hashtag Detection | AlDawaa - 2 of 3</a:t>
            </a:r>
          </a:p>
        </p:txBody>
      </p:sp>
      <p:graphicFrame>
        <p:nvGraphicFramePr>
          <p:cNvPr id="5" name="Table Placeholder 4">
            <a:extLst>
              <a:ext uri="{FF2B5EF4-FFF2-40B4-BE49-F238E27FC236}">
                <a16:creationId xmlns:a16="http://schemas.microsoft.com/office/drawing/2014/main" id="{000ACEEB-EFC7-4ACF-8F3B-E630383F02BD}"/>
              </a:ext>
            </a:extLst>
          </p:cNvPr>
          <p:cNvGraphicFramePr>
            <a:graphicFrameLocks noGrp="1"/>
          </p:cNvGraphicFramePr>
          <p:nvPr>
            <p:ph type="tbl" sz="quarter" idx="13"/>
            <p:extLst>
              <p:ext uri="{D42A27DB-BD31-4B8C-83A1-F6EECF244321}">
                <p14:modId xmlns:p14="http://schemas.microsoft.com/office/powerpoint/2010/main" val="122684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31116340"/>
                    </a:ext>
                  </a:extLst>
                </a:gridCol>
                <a:gridCol w="1481328">
                  <a:extLst>
                    <a:ext uri="{9D8B030D-6E8A-4147-A177-3AD203B41FA5}">
                      <a16:colId xmlns:a16="http://schemas.microsoft.com/office/drawing/2014/main" val="2644267760"/>
                    </a:ext>
                  </a:extLst>
                </a:gridCol>
                <a:gridCol w="1481328">
                  <a:extLst>
                    <a:ext uri="{9D8B030D-6E8A-4147-A177-3AD203B41FA5}">
                      <a16:colId xmlns:a16="http://schemas.microsoft.com/office/drawing/2014/main" val="329861222"/>
                    </a:ext>
                  </a:extLst>
                </a:gridCol>
                <a:gridCol w="1481328">
                  <a:extLst>
                    <a:ext uri="{9D8B030D-6E8A-4147-A177-3AD203B41FA5}">
                      <a16:colId xmlns:a16="http://schemas.microsoft.com/office/drawing/2014/main" val="3909864287"/>
                    </a:ext>
                  </a:extLst>
                </a:gridCol>
                <a:gridCol w="1481328">
                  <a:extLst>
                    <a:ext uri="{9D8B030D-6E8A-4147-A177-3AD203B41FA5}">
                      <a16:colId xmlns:a16="http://schemas.microsoft.com/office/drawing/2014/main" val="34776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608390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extLst>
                  <a:ext uri="{0D108BD9-81ED-4DB2-BD59-A6C34878D82A}">
                    <a16:rowId xmlns:a16="http://schemas.microsoft.com/office/drawing/2014/main" val="273733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118.55555555556</a:t>
                      </a:r>
                    </a:p>
                  </a:txBody>
                  <a:tcPr/>
                </a:tc>
                <a:extLst>
                  <a:ext uri="{0D108BD9-81ED-4DB2-BD59-A6C34878D82A}">
                    <a16:rowId xmlns:a16="http://schemas.microsoft.com/office/drawing/2014/main" val="381852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291.4375</a:t>
                      </a:r>
                    </a:p>
                  </a:txBody>
                  <a:tcPr/>
                </a:tc>
                <a:extLst>
                  <a:ext uri="{0D108BD9-81ED-4DB2-BD59-A6C34878D82A}">
                    <a16:rowId xmlns:a16="http://schemas.microsoft.com/office/drawing/2014/main" val="1274479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324891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164183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318614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173440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22944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78323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1795016647"/>
                  </a:ext>
                </a:extLst>
              </a:tr>
            </a:tbl>
          </a:graphicData>
        </a:graphic>
      </p:graphicFrame>
      <p:sp>
        <p:nvSpPr>
          <p:cNvPr id="4" name="Text Placeholder 3">
            <a:extLst>
              <a:ext uri="{FF2B5EF4-FFF2-40B4-BE49-F238E27FC236}">
                <a16:creationId xmlns:a16="http://schemas.microsoft.com/office/drawing/2014/main" id="{511D5274-03E0-4450-A620-C1DF1743187C}"/>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1844432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2672E-E81A-499D-9526-BF7CC57AD009}"/>
              </a:ext>
            </a:extLst>
          </p:cNvPr>
          <p:cNvSpPr>
            <a:spLocks noGrp="1"/>
          </p:cNvSpPr>
          <p:nvPr>
            <p:ph type="title"/>
          </p:nvPr>
        </p:nvSpPr>
        <p:spPr/>
        <p:txBody>
          <a:bodyPr/>
          <a:lstStyle/>
          <a:p>
            <a:r>
              <a:rPr lang="en-US"/>
              <a:t>Instagram Hashtag Detection | AlDawaa - 3 of 3</a:t>
            </a:r>
          </a:p>
        </p:txBody>
      </p:sp>
      <p:graphicFrame>
        <p:nvGraphicFramePr>
          <p:cNvPr id="5" name="Table Placeholder 4">
            <a:extLst>
              <a:ext uri="{FF2B5EF4-FFF2-40B4-BE49-F238E27FC236}">
                <a16:creationId xmlns:a16="http://schemas.microsoft.com/office/drawing/2014/main" id="{0708646D-3EEC-4736-88B7-E6AC1F82FE4A}"/>
              </a:ext>
            </a:extLst>
          </p:cNvPr>
          <p:cNvGraphicFramePr>
            <a:graphicFrameLocks noGrp="1"/>
          </p:cNvGraphicFramePr>
          <p:nvPr>
            <p:ph type="tbl" sz="quarter" idx="13"/>
            <p:extLst>
              <p:ext uri="{D42A27DB-BD31-4B8C-83A1-F6EECF244321}">
                <p14:modId xmlns:p14="http://schemas.microsoft.com/office/powerpoint/2010/main" val="1183800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11136577"/>
                    </a:ext>
                  </a:extLst>
                </a:gridCol>
                <a:gridCol w="1481328">
                  <a:extLst>
                    <a:ext uri="{9D8B030D-6E8A-4147-A177-3AD203B41FA5}">
                      <a16:colId xmlns:a16="http://schemas.microsoft.com/office/drawing/2014/main" val="1179920011"/>
                    </a:ext>
                  </a:extLst>
                </a:gridCol>
                <a:gridCol w="1481328">
                  <a:extLst>
                    <a:ext uri="{9D8B030D-6E8A-4147-A177-3AD203B41FA5}">
                      <a16:colId xmlns:a16="http://schemas.microsoft.com/office/drawing/2014/main" val="3604695602"/>
                    </a:ext>
                  </a:extLst>
                </a:gridCol>
                <a:gridCol w="1481328">
                  <a:extLst>
                    <a:ext uri="{9D8B030D-6E8A-4147-A177-3AD203B41FA5}">
                      <a16:colId xmlns:a16="http://schemas.microsoft.com/office/drawing/2014/main" val="433773721"/>
                    </a:ext>
                  </a:extLst>
                </a:gridCol>
                <a:gridCol w="1481328">
                  <a:extLst>
                    <a:ext uri="{9D8B030D-6E8A-4147-A177-3AD203B41FA5}">
                      <a16:colId xmlns:a16="http://schemas.microsoft.com/office/drawing/2014/main" val="221276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479573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622650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158452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44944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#الدمام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77159955"/>
                  </a:ext>
                </a:extLst>
              </a:tr>
            </a:tbl>
          </a:graphicData>
        </a:graphic>
      </p:graphicFrame>
      <p:sp>
        <p:nvSpPr>
          <p:cNvPr id="4" name="Text Placeholder 3">
            <a:extLst>
              <a:ext uri="{FF2B5EF4-FFF2-40B4-BE49-F238E27FC236}">
                <a16:creationId xmlns:a16="http://schemas.microsoft.com/office/drawing/2014/main" id="{AA9BE46D-45AD-45A0-8793-98043BA321A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177369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0F1B2-3A6D-4EBF-A307-CD53E10DC68F}"/>
              </a:ext>
            </a:extLst>
          </p:cNvPr>
          <p:cNvSpPr>
            <a:spLocks noGrp="1"/>
          </p:cNvSpPr>
          <p:nvPr>
            <p:ph type="title"/>
          </p:nvPr>
        </p:nvSpPr>
        <p:spPr/>
        <p:txBody>
          <a:bodyPr/>
          <a:lstStyle/>
          <a:p>
            <a:r>
              <a:rPr lang="en-US"/>
              <a:t>Instagram Posts Type Distribution | AlDawaa</a:t>
            </a:r>
          </a:p>
        </p:txBody>
      </p:sp>
      <p:graphicFrame>
        <p:nvGraphicFramePr>
          <p:cNvPr id="6" name="Chart Placeholder 5">
            <a:extLst>
              <a:ext uri="{FF2B5EF4-FFF2-40B4-BE49-F238E27FC236}">
                <a16:creationId xmlns:a16="http://schemas.microsoft.com/office/drawing/2014/main" id="{60D6C9F1-5D59-402F-816F-BE87A86FF945}"/>
              </a:ext>
            </a:extLst>
          </p:cNvPr>
          <p:cNvGraphicFramePr>
            <a:graphicFrameLocks noGrp="1"/>
          </p:cNvGraphicFramePr>
          <p:nvPr>
            <p:ph type="chart" sz="quarter" idx="13"/>
            <p:extLst>
              <p:ext uri="{D42A27DB-BD31-4B8C-83A1-F6EECF244321}">
                <p14:modId xmlns:p14="http://schemas.microsoft.com/office/powerpoint/2010/main" val="3320739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2F0BC-F960-4093-8265-934F60CE9D1A}"/>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B80A7916-CB67-4F87-A23B-8C5DF6F792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0559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5D8DE-ED0B-4F85-8DB2-161BB6A5E1FE}"/>
              </a:ext>
            </a:extLst>
          </p:cNvPr>
          <p:cNvSpPr>
            <a:spLocks noGrp="1"/>
          </p:cNvSpPr>
          <p:nvPr>
            <p:ph type="title"/>
          </p:nvPr>
        </p:nvSpPr>
        <p:spPr/>
        <p:txBody>
          <a:bodyPr/>
          <a:lstStyle/>
          <a:p>
            <a:r>
              <a:rPr lang="en-US"/>
              <a:t>Instagram Followers Change | AlDawaa</a:t>
            </a:r>
          </a:p>
        </p:txBody>
      </p:sp>
      <p:graphicFrame>
        <p:nvGraphicFramePr>
          <p:cNvPr id="6" name="Chart Placeholder 5">
            <a:extLst>
              <a:ext uri="{FF2B5EF4-FFF2-40B4-BE49-F238E27FC236}">
                <a16:creationId xmlns:a16="http://schemas.microsoft.com/office/drawing/2014/main" id="{8666F78B-F136-4BF8-9463-B12667AFE7F3}"/>
              </a:ext>
            </a:extLst>
          </p:cNvPr>
          <p:cNvGraphicFramePr>
            <a:graphicFrameLocks noGrp="1"/>
          </p:cNvGraphicFramePr>
          <p:nvPr>
            <p:ph type="chart" sz="quarter" idx="13"/>
            <p:extLst>
              <p:ext uri="{D42A27DB-BD31-4B8C-83A1-F6EECF244321}">
                <p14:modId xmlns:p14="http://schemas.microsoft.com/office/powerpoint/2010/main" val="2287917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522500-2A0A-4299-A525-E85ABB141228}"/>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95BD716E-3234-4819-8660-7209815FB3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66156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A6148-4CBA-4854-ADFE-9207C402A26D}"/>
              </a:ext>
            </a:extLst>
          </p:cNvPr>
          <p:cNvSpPr>
            <a:spLocks noGrp="1"/>
          </p:cNvSpPr>
          <p:nvPr>
            <p:ph type="title"/>
          </p:nvPr>
        </p:nvSpPr>
        <p:spPr/>
        <p:txBody>
          <a:bodyPr/>
          <a:lstStyle/>
          <a:p>
            <a:r>
              <a:rPr lang="en-US"/>
              <a:t>Instagram Interactions Distribution | AlDawaa</a:t>
            </a:r>
          </a:p>
        </p:txBody>
      </p:sp>
      <p:graphicFrame>
        <p:nvGraphicFramePr>
          <p:cNvPr id="6" name="Chart Placeholder 5">
            <a:extLst>
              <a:ext uri="{FF2B5EF4-FFF2-40B4-BE49-F238E27FC236}">
                <a16:creationId xmlns:a16="http://schemas.microsoft.com/office/drawing/2014/main" id="{2D098EF1-2032-420B-BA88-5301F63C6C8F}"/>
              </a:ext>
            </a:extLst>
          </p:cNvPr>
          <p:cNvGraphicFramePr>
            <a:graphicFrameLocks noGrp="1"/>
          </p:cNvGraphicFramePr>
          <p:nvPr>
            <p:ph type="chart" sz="quarter" idx="13"/>
            <p:extLst>
              <p:ext uri="{D42A27DB-BD31-4B8C-83A1-F6EECF244321}">
                <p14:modId xmlns:p14="http://schemas.microsoft.com/office/powerpoint/2010/main" val="3821588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84D49A-3018-47F1-9A08-EC4992DEB7C8}"/>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8410C8EF-80A7-4237-AAAA-AA028043FD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82773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9CD3C-52C7-48A2-821A-89B761B4868F}"/>
              </a:ext>
            </a:extLst>
          </p:cNvPr>
          <p:cNvSpPr>
            <a:spLocks noGrp="1"/>
          </p:cNvSpPr>
          <p:nvPr>
            <p:ph type="title"/>
          </p:nvPr>
        </p:nvSpPr>
        <p:spPr/>
        <p:txBody>
          <a:bodyPr/>
          <a:lstStyle/>
          <a:p>
            <a:r>
              <a:rPr lang="en-US"/>
              <a:t>Instagram Followers Table | AlDawaa</a:t>
            </a:r>
          </a:p>
        </p:txBody>
      </p:sp>
      <p:graphicFrame>
        <p:nvGraphicFramePr>
          <p:cNvPr id="5" name="Table Placeholder 4">
            <a:extLst>
              <a:ext uri="{FF2B5EF4-FFF2-40B4-BE49-F238E27FC236}">
                <a16:creationId xmlns:a16="http://schemas.microsoft.com/office/drawing/2014/main" id="{FB4F8C82-DABE-4F2F-A780-A5162178BC53}"/>
              </a:ext>
            </a:extLst>
          </p:cNvPr>
          <p:cNvGraphicFramePr>
            <a:graphicFrameLocks noGrp="1"/>
          </p:cNvGraphicFramePr>
          <p:nvPr>
            <p:ph type="tbl" sz="quarter" idx="13"/>
            <p:extLst>
              <p:ext uri="{D42A27DB-BD31-4B8C-83A1-F6EECF244321}">
                <p14:modId xmlns:p14="http://schemas.microsoft.com/office/powerpoint/2010/main" val="2522978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0786044"/>
                    </a:ext>
                  </a:extLst>
                </a:gridCol>
                <a:gridCol w="1234440">
                  <a:extLst>
                    <a:ext uri="{9D8B030D-6E8A-4147-A177-3AD203B41FA5}">
                      <a16:colId xmlns:a16="http://schemas.microsoft.com/office/drawing/2014/main" val="871349266"/>
                    </a:ext>
                  </a:extLst>
                </a:gridCol>
                <a:gridCol w="822960">
                  <a:extLst>
                    <a:ext uri="{9D8B030D-6E8A-4147-A177-3AD203B41FA5}">
                      <a16:colId xmlns:a16="http://schemas.microsoft.com/office/drawing/2014/main" val="4042096847"/>
                    </a:ext>
                  </a:extLst>
                </a:gridCol>
                <a:gridCol w="822960">
                  <a:extLst>
                    <a:ext uri="{9D8B030D-6E8A-4147-A177-3AD203B41FA5}">
                      <a16:colId xmlns:a16="http://schemas.microsoft.com/office/drawing/2014/main" val="3935380619"/>
                    </a:ext>
                  </a:extLst>
                </a:gridCol>
                <a:gridCol w="822960">
                  <a:extLst>
                    <a:ext uri="{9D8B030D-6E8A-4147-A177-3AD203B41FA5}">
                      <a16:colId xmlns:a16="http://schemas.microsoft.com/office/drawing/2014/main" val="4026498457"/>
                    </a:ext>
                  </a:extLst>
                </a:gridCol>
                <a:gridCol w="822960">
                  <a:extLst>
                    <a:ext uri="{9D8B030D-6E8A-4147-A177-3AD203B41FA5}">
                      <a16:colId xmlns:a16="http://schemas.microsoft.com/office/drawing/2014/main" val="4092693930"/>
                    </a:ext>
                  </a:extLst>
                </a:gridCol>
                <a:gridCol w="822960">
                  <a:extLst>
                    <a:ext uri="{9D8B030D-6E8A-4147-A177-3AD203B41FA5}">
                      <a16:colId xmlns:a16="http://schemas.microsoft.com/office/drawing/2014/main" val="2064033102"/>
                    </a:ext>
                  </a:extLst>
                </a:gridCol>
                <a:gridCol w="822960">
                  <a:extLst>
                    <a:ext uri="{9D8B030D-6E8A-4147-A177-3AD203B41FA5}">
                      <a16:colId xmlns:a16="http://schemas.microsoft.com/office/drawing/2014/main" val="30813200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820516619"/>
                  </a:ext>
                </a:extLst>
              </a:tr>
              <a:tr h="370840">
                <a:tc>
                  <a:txBody>
                    <a:bodyPr/>
                    <a:lstStyle/>
                    <a:p>
                      <a:r>
                        <a:rPr lang="en-US" sz="1000"/>
                        <a:t>aldawaacare</a:t>
                      </a:r>
                    </a:p>
                  </a:txBody>
                  <a:tcPr/>
                </a:tc>
                <a:tc>
                  <a:txBody>
                    <a:bodyPr/>
                    <a:lstStyle/>
                    <a:p>
                      <a:r>
                        <a:rPr lang="en-US" sz="1000"/>
                        <a:t>98600</a:t>
                      </a:r>
                    </a:p>
                  </a:txBody>
                  <a:tcPr/>
                </a:tc>
                <a:tc>
                  <a:txBody>
                    <a:bodyPr/>
                    <a:lstStyle/>
                    <a:p>
                      <a:r>
                        <a:rPr lang="en-US" sz="1000"/>
                        <a:t>394</a:t>
                      </a:r>
                    </a:p>
                  </a:txBody>
                  <a:tcPr/>
                </a:tc>
                <a:tc>
                  <a:txBody>
                    <a:bodyPr/>
                    <a:lstStyle/>
                    <a:p>
                      <a:r>
                        <a:rPr lang="en-US" sz="1000"/>
                        <a:t>0.4 %</a:t>
                      </a:r>
                    </a:p>
                  </a:txBody>
                  <a:tcPr/>
                </a:tc>
                <a:tc>
                  <a:txBody>
                    <a:bodyPr/>
                    <a:lstStyle/>
                    <a:p>
                      <a:r>
                        <a:rPr lang="en-US" sz="1000"/>
                        <a:t>1100</a:t>
                      </a:r>
                    </a:p>
                  </a:txBody>
                  <a:tcPr/>
                </a:tc>
                <a:tc>
                  <a:txBody>
                    <a:bodyPr/>
                    <a:lstStyle/>
                    <a:p>
                      <a:r>
                        <a:rPr lang="en-US" sz="1000"/>
                        <a:t>1.1 %</a:t>
                      </a:r>
                    </a:p>
                  </a:txBody>
                  <a:tcPr/>
                </a:tc>
                <a:tc>
                  <a:txBody>
                    <a:bodyPr/>
                    <a:lstStyle/>
                    <a:p>
                      <a:r>
                        <a:rPr lang="en-US" sz="1000"/>
                        <a:t>5859</a:t>
                      </a:r>
                    </a:p>
                  </a:txBody>
                  <a:tcPr/>
                </a:tc>
                <a:tc>
                  <a:txBody>
                    <a:bodyPr/>
                    <a:lstStyle/>
                    <a:p>
                      <a:r>
                        <a:rPr lang="en-US" sz="1000"/>
                        <a:t>6.3 %</a:t>
                      </a:r>
                    </a:p>
                  </a:txBody>
                  <a:tcPr/>
                </a:tc>
                <a:extLst>
                  <a:ext uri="{0D108BD9-81ED-4DB2-BD59-A6C34878D82A}">
                    <a16:rowId xmlns:a16="http://schemas.microsoft.com/office/drawing/2014/main" val="2960934756"/>
                  </a:ext>
                </a:extLst>
              </a:tr>
            </a:tbl>
          </a:graphicData>
        </a:graphic>
      </p:graphicFrame>
      <p:sp>
        <p:nvSpPr>
          <p:cNvPr id="4" name="Text Placeholder 3">
            <a:extLst>
              <a:ext uri="{FF2B5EF4-FFF2-40B4-BE49-F238E27FC236}">
                <a16:creationId xmlns:a16="http://schemas.microsoft.com/office/drawing/2014/main" id="{CAA716AB-C882-45AC-988A-794E068F1A4B}"/>
              </a:ext>
            </a:extLst>
          </p:cNvPr>
          <p:cNvSpPr>
            <a:spLocks noGrp="1"/>
          </p:cNvSpPr>
          <p:nvPr>
            <p:ph type="body" sz="quarter" idx="14"/>
          </p:nvPr>
        </p:nvSpPr>
        <p:spPr/>
        <p:txBody>
          <a:bodyPr/>
          <a:lstStyle/>
          <a:p>
            <a:r>
              <a:rPr lang="en-US"/>
              <a:t>04/30/2018 - 05/30/2018</a:t>
            </a:r>
          </a:p>
        </p:txBody>
      </p:sp>
    </p:spTree>
    <p:extLst>
      <p:ext uri="{BB962C8B-B14F-4D97-AF65-F5344CB8AC3E}">
        <p14:creationId xmlns:p14="http://schemas.microsoft.com/office/powerpoint/2010/main" val="17010227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FCFEC-D1C9-48A3-B308-55CCB859FA07}"/>
              </a:ext>
            </a:extLst>
          </p:cNvPr>
          <p:cNvSpPr>
            <a:spLocks noGrp="1"/>
          </p:cNvSpPr>
          <p:nvPr>
            <p:ph type="title"/>
          </p:nvPr>
        </p:nvSpPr>
        <p:spPr/>
        <p:txBody>
          <a:bodyPr/>
          <a:lstStyle/>
          <a:p>
            <a:r>
              <a:rPr lang="en-US"/>
              <a:t>Instagram Total Interactions | AlDawaa</a:t>
            </a:r>
          </a:p>
        </p:txBody>
      </p:sp>
      <p:graphicFrame>
        <p:nvGraphicFramePr>
          <p:cNvPr id="6" name="Chart Placeholder 5">
            <a:extLst>
              <a:ext uri="{FF2B5EF4-FFF2-40B4-BE49-F238E27FC236}">
                <a16:creationId xmlns:a16="http://schemas.microsoft.com/office/drawing/2014/main" id="{D2D1303C-6F9C-4D14-B83C-D3B6E5136665}"/>
              </a:ext>
            </a:extLst>
          </p:cNvPr>
          <p:cNvGraphicFramePr>
            <a:graphicFrameLocks noGrp="1"/>
          </p:cNvGraphicFramePr>
          <p:nvPr>
            <p:ph type="chart" sz="quarter" idx="13"/>
            <p:extLst>
              <p:ext uri="{D42A27DB-BD31-4B8C-83A1-F6EECF244321}">
                <p14:modId xmlns:p14="http://schemas.microsoft.com/office/powerpoint/2010/main" val="3864204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24D077-DD3F-466A-BCF4-258B9766611F}"/>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0ED8C84F-330B-4487-8524-AD1B82E81D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00688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3752</Words>
  <Application>Microsoft Office PowerPoint</Application>
  <PresentationFormat>On-screen Show (4:3)</PresentationFormat>
  <Paragraphs>2184</Paragraphs>
  <Slides>64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64</vt:i4>
      </vt:variant>
    </vt:vector>
  </HeadingPairs>
  <TitlesOfParts>
    <vt:vector size="67" baseType="lpstr">
      <vt:lpstr>Calibri</vt:lpstr>
      <vt:lpstr>Arial</vt:lpstr>
      <vt:lpstr>quintly_template</vt:lpstr>
      <vt:lpstr>AlDawaa Care</vt:lpstr>
      <vt:lpstr>Twitter Key Metrics Table | AlDawaa</vt:lpstr>
      <vt:lpstr>Twitter Followers Total | AlDawaa</vt:lpstr>
      <vt:lpstr>Twitter Own and Retweeted Tweets Table | AlDawaa - 1 of 5</vt:lpstr>
      <vt:lpstr>Twitter Own and Retweeted Tweets Table | AlDawaa - 2 of 5</vt:lpstr>
      <vt:lpstr>Twitter Own and Retweeted Tweets Table | AlDawaa - 3 of 5</vt:lpstr>
      <vt:lpstr>Twitter Own and Retweeted Tweets Table | AlDawaa - 4 of 5</vt:lpstr>
      <vt:lpstr>Twitter Own and Retweeted Tweets Table | AlDawaa - 5 of 5</vt:lpstr>
      <vt:lpstr>Twitter Interaction Rate | AlDawaa</vt:lpstr>
      <vt:lpstr>Twitter Followers Change | AlDawaa</vt:lpstr>
      <vt:lpstr>Twitter Own Tweets | AlDawaa</vt:lpstr>
      <vt:lpstr>Twitter Interactions Distribution | AlDawaa</vt:lpstr>
      <vt:lpstr>Twitter Tweets Total | AlDawaa</vt:lpstr>
      <vt:lpstr>Twitter Total Interactions | AlDawaa</vt:lpstr>
      <vt:lpstr>Twitter Retweets | AlDawaa</vt:lpstr>
      <vt:lpstr>Twitter Interaction Rate By Hour | AlDawaa</vt:lpstr>
      <vt:lpstr>Facebook Fans Total | AlDawaa</vt:lpstr>
      <vt:lpstr>Facebook Own Posts | AlDawaa</vt:lpstr>
      <vt:lpstr>Facebook Interaction Rate | AlDawaa</vt:lpstr>
      <vt:lpstr>Facebook Own Posts Table | AlDawaa - 1 of 11</vt:lpstr>
      <vt:lpstr>Facebook Own Posts Table | AlDawaa - 2 of 11</vt:lpstr>
      <vt:lpstr>Facebook Own Posts Table | AlDawaa - 3 of 11</vt:lpstr>
      <vt:lpstr>Facebook Own Posts Table | AlDawaa - 4 of 11</vt:lpstr>
      <vt:lpstr>Facebook Own Posts Table | AlDawaa - 5 of 11</vt:lpstr>
      <vt:lpstr>Facebook Own Posts Table | AlDawaa - 6 of 11</vt:lpstr>
      <vt:lpstr>Facebook Own Posts Table | AlDawaa - 7 of 11</vt:lpstr>
      <vt:lpstr>Facebook Own Posts Table | AlDawaa - 8 of 11</vt:lpstr>
      <vt:lpstr>Facebook Own Posts Table | AlDawaa - 9 of 11</vt:lpstr>
      <vt:lpstr>Facebook Own Posts Table | AlDawaa - 10 of 11</vt:lpstr>
      <vt:lpstr>Facebook Own Posts Table | AlDawaa - 11 of 11</vt:lpstr>
      <vt:lpstr>Facebook Interactions Distribution | AlDawaa</vt:lpstr>
      <vt:lpstr>Facebook Own Posts Table | AlDawaa - 1 of 11</vt:lpstr>
      <vt:lpstr>Facebook Own Posts Table | AlDawaa - 2 of 11</vt:lpstr>
      <vt:lpstr>Facebook Own Posts Table | AlDawaa - 3 of 11</vt:lpstr>
      <vt:lpstr>Facebook Own Posts Table | AlDawaa - 4 of 11</vt:lpstr>
      <vt:lpstr>Facebook Own Posts Table | AlDawaa - 5 of 11</vt:lpstr>
      <vt:lpstr>Facebook Own Posts Table | AlDawaa - 6 of 11</vt:lpstr>
      <vt:lpstr>Facebook Own Posts Table | AlDawaa - 7 of 11</vt:lpstr>
      <vt:lpstr>Facebook Own Posts Table | AlDawaa - 8 of 11</vt:lpstr>
      <vt:lpstr>Facebook Own Posts Table | AlDawaa - 9 of 11</vt:lpstr>
      <vt:lpstr>Facebook Own Posts Table | AlDawaa - 10 of 11</vt:lpstr>
      <vt:lpstr>Facebook Own Posts Table | AlDawaa - 11 of 11</vt:lpstr>
      <vt:lpstr>Facebook Key Metrics Table | AlDawaa</vt:lpstr>
      <vt:lpstr>Facebook Hashtag Detection | AlDawaa - 1 of 3</vt:lpstr>
      <vt:lpstr>Facebook Hashtag Detection | AlDawaa - 2 of 3</vt:lpstr>
      <vt:lpstr>Facebook Hashtag Detection | AlDawaa - 3 of 3</vt:lpstr>
      <vt:lpstr>Instagram Key Metrics Table | AlDawaa</vt:lpstr>
      <vt:lpstr>Instagram Followers Total | AlDawaa</vt:lpstr>
      <vt:lpstr>Instagram Posts Table | AlDawaa - 1 of 6</vt:lpstr>
      <vt:lpstr>Instagram Posts Table | AlDawaa - 2 of 6</vt:lpstr>
      <vt:lpstr>Instagram Posts Table | AlDawaa - 3 of 6</vt:lpstr>
      <vt:lpstr>Instagram Posts Table | AlDawaa - 4 of 6</vt:lpstr>
      <vt:lpstr>Instagram Posts Table | AlDawaa - 5 of 6</vt:lpstr>
      <vt:lpstr>Instagram Posts Table | AlDawaa - 6 of 6</vt:lpstr>
      <vt:lpstr>Instagram Posts | AlDawaa</vt:lpstr>
      <vt:lpstr>Instagram Average Interactions Per Post | AlDawaa</vt:lpstr>
      <vt:lpstr>Instagram Hashtag Detection | AlDawaa - 1 of 3</vt:lpstr>
      <vt:lpstr>Instagram Hashtag Detection | AlDawaa - 2 of 3</vt:lpstr>
      <vt:lpstr>Instagram Hashtag Detection | AlDawaa - 3 of 3</vt:lpstr>
      <vt:lpstr>Instagram Posts Type Distribution | AlDawaa</vt:lpstr>
      <vt:lpstr>Instagram Followers Change | AlDawaa</vt:lpstr>
      <vt:lpstr>Instagram Interactions Distribution | AlDawaa</vt:lpstr>
      <vt:lpstr>Instagram Followers Table | AlDawaa</vt:lpstr>
      <vt:lpstr>Instagram Total Interactions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dc:title>
  <dc:creator>Administrator</dc:creator>
  <cp:lastModifiedBy>Administrator</cp:lastModifiedBy>
  <cp:revision>1</cp:revision>
  <dcterms:created xsi:type="dcterms:W3CDTF">2018-05-30T11:57:32Z</dcterms:created>
  <dcterms:modified xsi:type="dcterms:W3CDTF">2018-05-30T12:00:27Z</dcterms:modified>
</cp:coreProperties>
</file>