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4" r:id="rId17"/>
    <p:sldId id="275" r:id="rId18"/>
    <p:sldId id="276" r:id="rId19"/>
    <p:sldId id="277" r:id="rId20"/>
    <p:sldId id="278" r:id="rId21"/>
    <p:sldId id="279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4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attarunited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4100</c:v>
                </c:pt>
                <c:pt idx="1">
                  <c:v>4101</c:v>
                </c:pt>
                <c:pt idx="2">
                  <c:v>4101</c:v>
                </c:pt>
                <c:pt idx="3">
                  <c:v>4105</c:v>
                </c:pt>
                <c:pt idx="4">
                  <c:v>4101</c:v>
                </c:pt>
                <c:pt idx="5">
                  <c:v>4103</c:v>
                </c:pt>
                <c:pt idx="6">
                  <c:v>4105</c:v>
                </c:pt>
                <c:pt idx="7">
                  <c:v>4111</c:v>
                </c:pt>
                <c:pt idx="8">
                  <c:v>4116</c:v>
                </c:pt>
                <c:pt idx="9">
                  <c:v>4117</c:v>
                </c:pt>
                <c:pt idx="10">
                  <c:v>4118</c:v>
                </c:pt>
                <c:pt idx="11">
                  <c:v>4119</c:v>
                </c:pt>
                <c:pt idx="12">
                  <c:v>4118</c:v>
                </c:pt>
                <c:pt idx="13">
                  <c:v>4117</c:v>
                </c:pt>
                <c:pt idx="14">
                  <c:v>4119</c:v>
                </c:pt>
                <c:pt idx="15">
                  <c:v>4121</c:v>
                </c:pt>
                <c:pt idx="16">
                  <c:v>4121</c:v>
                </c:pt>
                <c:pt idx="17">
                  <c:v>4122</c:v>
                </c:pt>
                <c:pt idx="18">
                  <c:v>4123</c:v>
                </c:pt>
                <c:pt idx="19">
                  <c:v>4123</c:v>
                </c:pt>
                <c:pt idx="20">
                  <c:v>4123</c:v>
                </c:pt>
                <c:pt idx="21">
                  <c:v>4121</c:v>
                </c:pt>
                <c:pt idx="22">
                  <c:v>4119</c:v>
                </c:pt>
                <c:pt idx="23">
                  <c:v>4122</c:v>
                </c:pt>
                <c:pt idx="24">
                  <c:v>4123</c:v>
                </c:pt>
                <c:pt idx="25">
                  <c:v>4125</c:v>
                </c:pt>
                <c:pt idx="26">
                  <c:v>4126</c:v>
                </c:pt>
                <c:pt idx="27">
                  <c:v>4127</c:v>
                </c:pt>
                <c:pt idx="28">
                  <c:v>4128</c:v>
                </c:pt>
                <c:pt idx="29">
                  <c:v>4130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8BB-42D0-BBD3-F7902362AC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532136"/>
        <c:axId val="286532464"/>
      </c:lineChart>
      <c:dateAx>
        <c:axId val="286532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532464"/>
        <c:crosses val="autoZero"/>
        <c:auto val="1"/>
        <c:lblOffset val="100"/>
        <c:baseTimeUnit val="days"/>
      </c:dateAx>
      <c:valAx>
        <c:axId val="286532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532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attarunited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18</c:v>
                </c:pt>
                <c:pt idx="1">
                  <c:v>51</c:v>
                </c:pt>
                <c:pt idx="2">
                  <c:v>22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28</c:v>
                </c:pt>
                <c:pt idx="8">
                  <c:v>44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32</c:v>
                </c:pt>
                <c:pt idx="19">
                  <c:v>40</c:v>
                </c:pt>
                <c:pt idx="20">
                  <c:v>39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28</c:v>
                </c:pt>
                <c:pt idx="26">
                  <c:v>36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D79-4383-9562-AA28981AF9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964304"/>
        <c:axId val="288964632"/>
      </c:lineChart>
      <c:dateAx>
        <c:axId val="288964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964632"/>
        <c:crosses val="autoZero"/>
        <c:auto val="1"/>
        <c:lblOffset val="100"/>
        <c:baseTimeUnit val="days"/>
      </c:dateAx>
      <c:valAx>
        <c:axId val="288964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964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attarunited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7B-4118-8C55-91C8CA29E35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attarunited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7B-4118-8C55-91C8CA29E35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attarunited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47B-4118-8C55-91C8CA29E3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8563696"/>
        <c:axId val="348572224"/>
      </c:barChart>
      <c:catAx>
        <c:axId val="348563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572224"/>
        <c:crosses val="autoZero"/>
        <c:auto val="1"/>
        <c:lblAlgn val="ctr"/>
        <c:lblOffset val="100"/>
        <c:noMultiLvlLbl val="0"/>
      </c:catAx>
      <c:valAx>
        <c:axId val="348572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563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attarunited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DA-4029-967C-02BE0E9377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3454736"/>
        <c:axId val="353454408"/>
      </c:barChart>
      <c:catAx>
        <c:axId val="353454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454408"/>
        <c:crosses val="autoZero"/>
        <c:auto val="1"/>
        <c:lblAlgn val="ctr"/>
        <c:lblOffset val="100"/>
        <c:noMultiLvlLbl val="0"/>
      </c:catAx>
      <c:valAx>
        <c:axId val="353454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454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attarunited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-7.3117231294174995E-2</c:v>
                </c:pt>
                <c:pt idx="1">
                  <c:v>2.4390243902439001E-2</c:v>
                </c:pt>
                <c:pt idx="2">
                  <c:v>0</c:v>
                </c:pt>
                <c:pt idx="3">
                  <c:v>9.7537186052182007E-2</c:v>
                </c:pt>
                <c:pt idx="4">
                  <c:v>-9.7442143727162006E-2</c:v>
                </c:pt>
                <c:pt idx="5">
                  <c:v>4.8768593026091003E-2</c:v>
                </c:pt>
                <c:pt idx="6">
                  <c:v>4.8744820862782999E-2</c:v>
                </c:pt>
                <c:pt idx="7">
                  <c:v>0.14616321559074</c:v>
                </c:pt>
                <c:pt idx="8">
                  <c:v>0.12162490878132</c:v>
                </c:pt>
                <c:pt idx="9">
                  <c:v>2.4295432458697998E-2</c:v>
                </c:pt>
                <c:pt idx="10">
                  <c:v>2.4289531212048E-2</c:v>
                </c:pt>
                <c:pt idx="11">
                  <c:v>2.4283632831471998E-2</c:v>
                </c:pt>
                <c:pt idx="12">
                  <c:v>-2.4277737314882E-2</c:v>
                </c:pt>
                <c:pt idx="13">
                  <c:v>-2.4283632831471998E-2</c:v>
                </c:pt>
                <c:pt idx="14">
                  <c:v>4.8579062424095001E-2</c:v>
                </c:pt>
                <c:pt idx="15">
                  <c:v>4.8555474629764998E-2</c:v>
                </c:pt>
                <c:pt idx="16">
                  <c:v>0</c:v>
                </c:pt>
                <c:pt idx="17">
                  <c:v>2.4265954865323999E-2</c:v>
                </c:pt>
                <c:pt idx="18">
                  <c:v>2.426006792819E-2</c:v>
                </c:pt>
                <c:pt idx="19">
                  <c:v>0</c:v>
                </c:pt>
                <c:pt idx="20">
                  <c:v>0</c:v>
                </c:pt>
                <c:pt idx="21">
                  <c:v>-4.8508367693427E-2</c:v>
                </c:pt>
                <c:pt idx="22">
                  <c:v>-4.8531909730647999E-2</c:v>
                </c:pt>
                <c:pt idx="23">
                  <c:v>7.2833211944646994E-2</c:v>
                </c:pt>
                <c:pt idx="24">
                  <c:v>2.426006792819E-2</c:v>
                </c:pt>
                <c:pt idx="25">
                  <c:v>4.8508367693427E-2</c:v>
                </c:pt>
                <c:pt idx="26">
                  <c:v>2.4242424242424E-2</c:v>
                </c:pt>
                <c:pt idx="27">
                  <c:v>2.4236548715463001E-2</c:v>
                </c:pt>
                <c:pt idx="28">
                  <c:v>2.4230676035861001E-2</c:v>
                </c:pt>
                <c:pt idx="29">
                  <c:v>4.8449612403101E-2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52-48E3-86B0-05553022FA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8864224"/>
        <c:axId val="358867176"/>
      </c:lineChart>
      <c:dateAx>
        <c:axId val="358864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867176"/>
        <c:crosses val="autoZero"/>
        <c:auto val="1"/>
        <c:lblOffset val="100"/>
        <c:baseTimeUnit val="days"/>
      </c:dateAx>
      <c:valAx>
        <c:axId val="358867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864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attarunited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1</c:v>
                </c:pt>
                <c:pt idx="20">
                  <c:v>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22F-40DB-942F-911E43ACF0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8866848"/>
        <c:axId val="358867832"/>
      </c:lineChart>
      <c:dateAx>
        <c:axId val="3588668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867832"/>
        <c:crosses val="autoZero"/>
        <c:auto val="1"/>
        <c:lblOffset val="100"/>
        <c:baseTimeUnit val="days"/>
      </c:dateAx>
      <c:valAx>
        <c:axId val="358867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866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attarunited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43159</c:v>
                </c:pt>
                <c:pt idx="1">
                  <c:v>43160</c:v>
                </c:pt>
                <c:pt idx="2">
                  <c:v>43161</c:v>
                </c:pt>
                <c:pt idx="3">
                  <c:v>43162</c:v>
                </c:pt>
                <c:pt idx="4">
                  <c:v>43163</c:v>
                </c:pt>
                <c:pt idx="5">
                  <c:v>43164</c:v>
                </c:pt>
                <c:pt idx="6">
                  <c:v>43165</c:v>
                </c:pt>
                <c:pt idx="7">
                  <c:v>43166</c:v>
                </c:pt>
                <c:pt idx="8">
                  <c:v>43167</c:v>
                </c:pt>
                <c:pt idx="9">
                  <c:v>43168</c:v>
                </c:pt>
                <c:pt idx="10">
                  <c:v>43169</c:v>
                </c:pt>
                <c:pt idx="11">
                  <c:v>43170</c:v>
                </c:pt>
                <c:pt idx="12">
                  <c:v>43171</c:v>
                </c:pt>
                <c:pt idx="13">
                  <c:v>43172</c:v>
                </c:pt>
                <c:pt idx="14">
                  <c:v>43173</c:v>
                </c:pt>
                <c:pt idx="15">
                  <c:v>43174</c:v>
                </c:pt>
                <c:pt idx="16">
                  <c:v>43175</c:v>
                </c:pt>
                <c:pt idx="17">
                  <c:v>43176</c:v>
                </c:pt>
                <c:pt idx="18">
                  <c:v>43177</c:v>
                </c:pt>
                <c:pt idx="19">
                  <c:v>43178</c:v>
                </c:pt>
                <c:pt idx="20">
                  <c:v>43179</c:v>
                </c:pt>
                <c:pt idx="21">
                  <c:v>43180</c:v>
                </c:pt>
                <c:pt idx="22">
                  <c:v>43181</c:v>
                </c:pt>
                <c:pt idx="23">
                  <c:v>43182</c:v>
                </c:pt>
                <c:pt idx="24">
                  <c:v>43183</c:v>
                </c:pt>
                <c:pt idx="25">
                  <c:v>43184</c:v>
                </c:pt>
                <c:pt idx="26">
                  <c:v>43185</c:v>
                </c:pt>
                <c:pt idx="27">
                  <c:v>43186</c:v>
                </c:pt>
                <c:pt idx="28">
                  <c:v>43187</c:v>
                </c:pt>
                <c:pt idx="29">
                  <c:v>43188</c:v>
                </c:pt>
                <c:pt idx="30">
                  <c:v>43189</c:v>
                </c:pt>
                <c:pt idx="31">
                  <c:v>43190</c:v>
                </c:pt>
                <c:pt idx="32">
                  <c:v>43191</c:v>
                </c:pt>
              </c:numCache>
            </c:numRef>
          </c:cat>
          <c:val>
            <c:numRef>
              <c:f>Sheet1!$B$2:$B$34</c:f>
              <c:numCache>
                <c:formatCode>General</c:formatCode>
                <c:ptCount val="33"/>
                <c:pt idx="0">
                  <c:v>146</c:v>
                </c:pt>
                <c:pt idx="1">
                  <c:v>395</c:v>
                </c:pt>
                <c:pt idx="2">
                  <c:v>773</c:v>
                </c:pt>
                <c:pt idx="3">
                  <c:v>850</c:v>
                </c:pt>
                <c:pt idx="4">
                  <c:v>191</c:v>
                </c:pt>
                <c:pt idx="5">
                  <c:v>194</c:v>
                </c:pt>
                <c:pt idx="6">
                  <c:v>139</c:v>
                </c:pt>
                <c:pt idx="7">
                  <c:v>201</c:v>
                </c:pt>
                <c:pt idx="8">
                  <c:v>766</c:v>
                </c:pt>
                <c:pt idx="9">
                  <c:v>573</c:v>
                </c:pt>
                <c:pt idx="10">
                  <c:v>367</c:v>
                </c:pt>
                <c:pt idx="11">
                  <c:v>75</c:v>
                </c:pt>
                <c:pt idx="12">
                  <c:v>278</c:v>
                </c:pt>
                <c:pt idx="13">
                  <c:v>59</c:v>
                </c:pt>
                <c:pt idx="14">
                  <c:v>264</c:v>
                </c:pt>
                <c:pt idx="15">
                  <c:v>216</c:v>
                </c:pt>
                <c:pt idx="16">
                  <c:v>80</c:v>
                </c:pt>
                <c:pt idx="17">
                  <c:v>48</c:v>
                </c:pt>
                <c:pt idx="18">
                  <c:v>35</c:v>
                </c:pt>
                <c:pt idx="19">
                  <c:v>969</c:v>
                </c:pt>
                <c:pt idx="20">
                  <c:v>1074</c:v>
                </c:pt>
                <c:pt idx="21">
                  <c:v>1108</c:v>
                </c:pt>
                <c:pt idx="22">
                  <c:v>397</c:v>
                </c:pt>
                <c:pt idx="23">
                  <c:v>220</c:v>
                </c:pt>
                <c:pt idx="24">
                  <c:v>62</c:v>
                </c:pt>
                <c:pt idx="25">
                  <c:v>288</c:v>
                </c:pt>
                <c:pt idx="26">
                  <c:v>513</c:v>
                </c:pt>
                <c:pt idx="27">
                  <c:v>762</c:v>
                </c:pt>
                <c:pt idx="28">
                  <c:v>214</c:v>
                </c:pt>
                <c:pt idx="29">
                  <c:v>73</c:v>
                </c:pt>
                <c:pt idx="30">
                  <c:v>34</c:v>
                </c:pt>
                <c:pt idx="31">
                  <c:v>23</c:v>
                </c:pt>
                <c:pt idx="32">
                  <c:v>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654-4C58-821C-14719B1CAD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703456"/>
        <c:axId val="388698864"/>
      </c:lineChart>
      <c:dateAx>
        <c:axId val="388703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698864"/>
        <c:crosses val="autoZero"/>
        <c:auto val="1"/>
        <c:lblOffset val="100"/>
        <c:baseTimeUnit val="days"/>
      </c:dateAx>
      <c:valAx>
        <c:axId val="388698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703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attarunited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43159</c:v>
                </c:pt>
                <c:pt idx="1">
                  <c:v>43160</c:v>
                </c:pt>
                <c:pt idx="2">
                  <c:v>43161</c:v>
                </c:pt>
                <c:pt idx="3">
                  <c:v>43162</c:v>
                </c:pt>
                <c:pt idx="4">
                  <c:v>43163</c:v>
                </c:pt>
                <c:pt idx="5">
                  <c:v>43164</c:v>
                </c:pt>
                <c:pt idx="6">
                  <c:v>43165</c:v>
                </c:pt>
                <c:pt idx="7">
                  <c:v>43166</c:v>
                </c:pt>
                <c:pt idx="8">
                  <c:v>43167</c:v>
                </c:pt>
                <c:pt idx="9">
                  <c:v>43168</c:v>
                </c:pt>
                <c:pt idx="10">
                  <c:v>43169</c:v>
                </c:pt>
                <c:pt idx="11">
                  <c:v>43170</c:v>
                </c:pt>
                <c:pt idx="12">
                  <c:v>43171</c:v>
                </c:pt>
                <c:pt idx="13">
                  <c:v>43172</c:v>
                </c:pt>
                <c:pt idx="14">
                  <c:v>43173</c:v>
                </c:pt>
                <c:pt idx="15">
                  <c:v>43174</c:v>
                </c:pt>
                <c:pt idx="16">
                  <c:v>43175</c:v>
                </c:pt>
                <c:pt idx="17">
                  <c:v>43176</c:v>
                </c:pt>
                <c:pt idx="18">
                  <c:v>43177</c:v>
                </c:pt>
                <c:pt idx="19">
                  <c:v>43178</c:v>
                </c:pt>
                <c:pt idx="20">
                  <c:v>43179</c:v>
                </c:pt>
                <c:pt idx="21">
                  <c:v>43180</c:v>
                </c:pt>
                <c:pt idx="22">
                  <c:v>43181</c:v>
                </c:pt>
                <c:pt idx="23">
                  <c:v>43182</c:v>
                </c:pt>
                <c:pt idx="24">
                  <c:v>43183</c:v>
                </c:pt>
                <c:pt idx="25">
                  <c:v>43184</c:v>
                </c:pt>
                <c:pt idx="26">
                  <c:v>43185</c:v>
                </c:pt>
                <c:pt idx="27">
                  <c:v>43186</c:v>
                </c:pt>
                <c:pt idx="28">
                  <c:v>43187</c:v>
                </c:pt>
                <c:pt idx="29">
                  <c:v>43188</c:v>
                </c:pt>
                <c:pt idx="30">
                  <c:v>43189</c:v>
                </c:pt>
                <c:pt idx="31">
                  <c:v>43190</c:v>
                </c:pt>
                <c:pt idx="32">
                  <c:v>43191</c:v>
                </c:pt>
              </c:numCache>
            </c:numRef>
          </c:cat>
          <c:val>
            <c:numRef>
              <c:f>Sheet1!$B$2:$B$34</c:f>
              <c:numCache>
                <c:formatCode>General</c:formatCode>
                <c:ptCount val="33"/>
                <c:pt idx="0">
                  <c:v>257</c:v>
                </c:pt>
                <c:pt idx="1">
                  <c:v>647</c:v>
                </c:pt>
                <c:pt idx="2">
                  <c:v>1210</c:v>
                </c:pt>
                <c:pt idx="3">
                  <c:v>1615</c:v>
                </c:pt>
                <c:pt idx="4">
                  <c:v>310</c:v>
                </c:pt>
                <c:pt idx="5">
                  <c:v>467</c:v>
                </c:pt>
                <c:pt idx="6">
                  <c:v>304</c:v>
                </c:pt>
                <c:pt idx="7">
                  <c:v>925</c:v>
                </c:pt>
                <c:pt idx="8">
                  <c:v>2133</c:v>
                </c:pt>
                <c:pt idx="9">
                  <c:v>1084</c:v>
                </c:pt>
                <c:pt idx="10">
                  <c:v>592</c:v>
                </c:pt>
                <c:pt idx="11">
                  <c:v>159</c:v>
                </c:pt>
                <c:pt idx="12">
                  <c:v>661</c:v>
                </c:pt>
                <c:pt idx="13">
                  <c:v>145</c:v>
                </c:pt>
                <c:pt idx="14">
                  <c:v>447</c:v>
                </c:pt>
                <c:pt idx="15">
                  <c:v>480</c:v>
                </c:pt>
                <c:pt idx="16">
                  <c:v>181</c:v>
                </c:pt>
                <c:pt idx="17">
                  <c:v>117</c:v>
                </c:pt>
                <c:pt idx="18">
                  <c:v>100</c:v>
                </c:pt>
                <c:pt idx="19">
                  <c:v>2505</c:v>
                </c:pt>
                <c:pt idx="20">
                  <c:v>1803</c:v>
                </c:pt>
                <c:pt idx="21">
                  <c:v>3298</c:v>
                </c:pt>
                <c:pt idx="22">
                  <c:v>1573</c:v>
                </c:pt>
                <c:pt idx="23">
                  <c:v>779</c:v>
                </c:pt>
                <c:pt idx="24">
                  <c:v>199</c:v>
                </c:pt>
                <c:pt idx="25">
                  <c:v>501</c:v>
                </c:pt>
                <c:pt idx="26">
                  <c:v>823</c:v>
                </c:pt>
                <c:pt idx="27">
                  <c:v>1080</c:v>
                </c:pt>
                <c:pt idx="28">
                  <c:v>348</c:v>
                </c:pt>
                <c:pt idx="29">
                  <c:v>111</c:v>
                </c:pt>
                <c:pt idx="30">
                  <c:v>97</c:v>
                </c:pt>
                <c:pt idx="31">
                  <c:v>51</c:v>
                </c:pt>
                <c:pt idx="32">
                  <c:v>122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57-4985-9F5C-327DF04F0A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704768"/>
        <c:axId val="388700504"/>
      </c:lineChart>
      <c:dateAx>
        <c:axId val="388704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700504"/>
        <c:crosses val="autoZero"/>
        <c:auto val="1"/>
        <c:lblOffset val="100"/>
        <c:baseTimeUnit val="days"/>
      </c:dateAx>
      <c:valAx>
        <c:axId val="388700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704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16FB8-B6B7-4AF6-B188-4874D94309C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Attar United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E03705-AC96-4306-9D5B-DCE48F56EE4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Arabia</a:t>
            </a:r>
          </a:p>
        </p:txBody>
      </p:sp>
    </p:spTree>
    <p:extLst>
      <p:ext uri="{BB962C8B-B14F-4D97-AF65-F5344CB8AC3E}">
        <p14:creationId xmlns:p14="http://schemas.microsoft.com/office/powerpoint/2010/main" val="2821686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75321-0083-40C1-BD44-3C9A758DF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2FEC19-6B76-4DFE-AD97-E3D514DB4A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2321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8123251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41392503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11322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46744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28656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879170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26628369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4012716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1594550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43077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0774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attarunited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0.8313%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92122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39E379-9B7C-47EB-ADAE-7E39F58236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4088219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B9A24-CF36-4852-BA32-A5FE10E86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8F1373-D906-4512-8F69-31F0113523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66132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793D84-699E-4831-A350-8876E9E56A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ED0A8F-F7B9-4CFF-B34B-CA3B0C9D6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444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E1E90-B3C4-4E23-8DD9-33DB930BE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6668F9-850E-46B9-A4EB-5CF5A13D05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4661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281A50-DF2F-489E-A615-6DD168179C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D7CD29-F564-40FE-AA25-8AB34B065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432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EC085-BEF6-42E4-853F-F0D5314EE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8F1435-8CF0-4098-9A3F-210470590F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32074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04578777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08867823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69027129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84260464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4587851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9625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#IceCube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449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#Chopard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33.307692307692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1.8461538461538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35.153846153846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672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#شوبارد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195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#عطار_المتحدة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1034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#ChopardIceCube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187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#fairminedgold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312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#InternationalWomensDay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407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#ChopardImperiale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3954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#AttarUnited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255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#يوم_المرأة_العالمي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2058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1B8250-6363-4473-B333-63714423D1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40309026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D6A9B-8F72-4021-B483-71D105115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0DBE15-4823-4A97-A09C-3FD7B61F7A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31521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42044843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12187605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74233242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93728207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6474087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223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#GoodLuckCharm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151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#عيد_الأم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513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#HelloSpring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4222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#firstdayofspring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762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#GoodLuckCharms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440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#MothersDay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37.166666666667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179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#Motherhood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999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#الأمومة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38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#HappyHearts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752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#AreYouHappyDiamonds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91302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449306-A776-42DE-8CBB-DA90914DF1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0466246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4A531-64DA-4217-B7F4-6D6AB6EDE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0F6736-CBA8-44C7-B13A-C9AEE86399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54360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43585597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00272306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5609108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7930364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9567961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948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#HappyMothersDay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1756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#EthicallyMade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055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#FairminedGold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292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#عطار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3742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BF8C06-D525-4FBF-A126-823093787F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1793944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BEA3D-A612-489E-AE9D-F5C9D5A4B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8612F5-EAD7-482B-BF1D-2718010B1A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68591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CE9016-BE24-43DD-98B1-D45F372FD3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9644F5-891D-4CB4-8D20-B58BCBDF3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3497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24E8B-DC0D-4BD1-A7FB-E344416F0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558971-6C1E-4920-A73A-405E0ABABD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28907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07C8A3-D771-4864-BFEB-3A9683EFED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525DC9-0331-41DD-B033-35E220BEE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0152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94C5F-F943-4CA9-9325-2F2663318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5E6C47-AC62-417F-8BA5-76F62859E7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82487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0901296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212908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552761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418529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955604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823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attarunited - 2018-03-27 18:01:34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What do you think of this edgy, urban style for our today's pick? 
#Chopard #ChopardIceCube #EthicallyMade #FairminedGold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شوبارد #عطار_المتحدة #عطار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300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attarunited - 2018-03-26 17:05:07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Find perfection with our Chopard's Ice Cube collection! 
#Chopard #ChopardIceCube #EthicallyMade #FairminedGold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شوبارد #عطار_المتحدة #عطار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7888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attarunited - 2018-03-21 09:22:18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يوم أم سعيد لجميع الأمهات
#شوبارد #عيد_الأم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MothersDay #HappyMothersDay
#Motherhood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الأمومة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Chopard #HappyHearts #AreYouHappyDiamonds
@chopard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8535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attarunited - 2018-03-21 09:17:55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هي القلب الحنون، هي رمز المحبه و العطاء و الحب و الوفاء ‫…‬ هي الأم
#شوبارد #عيد_الأم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MothersDay #HappyMothersDay
#Motherhood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الأمومة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Chopard #HappyHearts #AreYouHappyDiamonds @chopard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0.9944%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8620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7AC3D2-4C4A-4A2E-88E1-9C1991C9B5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309921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FC879-7DC4-4103-AEC8-7A90EA6C1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3B1C61-D6C1-489F-99CB-6D9272871D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30930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3208970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754765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721584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817555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669835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744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attarunited - 2018-03-21 08:03:03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نحن  سعداء لرؤية الأم الجميلة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lanaelsahely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ترتدي القطع الناعمة من مجموعة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HappyHearts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Chopard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ترقبوا في إصدار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Savoirflair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القادم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MothersDay #HappyMothersDay
#Motherhood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الأمومة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Chopard #HappyHearts #AreYouHappyDiamonds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543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attarunited - 2018-03-20 09:07:39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لِمن علّمتك الحب... اهديها الأفضل
#شوبارد #عيد_الأم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MothersDay #HappyMothersDay
#Motherhood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الأمومة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Chopard #HappyHearts #AreYouHappyDiamonds @chopard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1107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attarunited - 2018-03-19 20:22:53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💛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لأنها الأغلى على قلوبنا 
#عيد_الأم #شوبارد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MothersDay #Motherhood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الأمومة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Chopard #HappyHearts #AreYouHappyDiamonds
@chopard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0.9944%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54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attarunited - 2018-03-19 09:46:22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ابدأي موسم الربيع باختيار عقد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GoodLuckCharm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لأعز الناس على قلبك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🌷🌹💐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عيد_الأم  #شوبارد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HelloSpring #firstdayofspring #GoodLuckCharms #MothersDay
#Chopard @chopard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15345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9CBB3D-40AC-4D99-9BC7-E0D042127E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718597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0C2A5-AD67-45EE-9400-715A7B824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0E97C0-E6E5-4183-855D-9AA3A85E0A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72251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6258458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015772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528575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993626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818468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028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attarunited - 2018-03-09 17:28:42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اختاري ما تحبينه من مجموعة امبيريال من #شوبارد -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Imperiale Cocktail Ring
- Imperiale Lace Ring
#InternationalWomensDay #ChopardImperiale
#Chopard #AttarUnited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عطار_المتحدة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chopard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69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attarunited - 2018-03-08 11:05:15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بعض صفاتك: التألق, القوة والاستقلال.. بمناسبة #يوم_المرأة_العالمي نتمنى لك يوم جميل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💜
#InternationalWomensDay #ChopardImperiale
#Chopard #AttarUnited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عطار_المتحدة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chopard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399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attarunited - 2018-03-08 09:02:17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تفضلي بزيارة بوتيك #شوبارد في الرياض والخبر واكتشفي مجموعة امبيريال الكلاسيكية من شوبارد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InternationalWomensDay #ChopardImperiale
#Chopard #AttarUnited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عطار_المتحدة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chopard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9153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attarunited - 2018-03-03 08:08:23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#ChopardIceCube Polished geometry for your most trendy looks yet. #fairminedgold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شوبارد #عطار_المتحدة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3215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E16A89-2C0D-4B54-9D93-C3A07F4791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7241586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9BA5A-1A97-461E-9419-5D9D23964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D401B2-2AA8-4B5B-B285-B97DEA7D48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57855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0389611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122610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096087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90103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144145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2086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attarunited - 2018-03-02 17:34:51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أي لون تفضلي لخاتم آيس كيوب؟
ذهب وردي أو ذهب أبيض؟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Chopard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شوبارد 
#عطار_المتحدة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267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attarunited - 2018-03-01 17:33:53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ارتديها معا كمجموعة او منفردة، مجموعة آيس كيوب ستطور من اناقتك واسلوبك..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IceCube #Chopard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شوبارد #عطار_المتحدة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6112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721614-7C41-45F4-912D-F625C94DA5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9436041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4EE14-4090-488D-9458-EB1F07226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0D2D8C-D0FC-49FF-A00B-0D2B7B43D8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722704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85727C-61C7-43CB-8EB5-A9DAF5CF99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FAA21A-DA47-4DB7-91BD-59B8F8EF3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0434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6B453-6026-42FA-A658-8DC750142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C82D9D-0B81-40A2-A912-3A8A5BEF51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19895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358F60-F87B-4FBE-BA43-595899FE51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782ED1-127F-4DB6-A51F-B7402D8E1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7984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BBE3A-5F67-460A-B8CA-72CD60450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522920-8182-431E-BAB8-B3F134A6C4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46480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5616">
                  <a:extLst>
                    <a:ext uri="{9D8B030D-6E8A-4147-A177-3AD203B41FA5}">
                      <a16:colId xmlns:a16="http://schemas.microsoft.com/office/drawing/2014/main" val="40410846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997889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5898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932030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26354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64157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93048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02250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426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attarunited - 2018-03-27 18:01:34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What do you think of this edgy, urban style for our today's pick? 
#Chopard #ChopardIceCube #EthicallyMade #FairminedGold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شوبارد #عطار_المتحدة #عطار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201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attarunited - 2018-03-26 17:05:07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Find perfection with our Chopard's Ice Cube collection! 
#Chopard #ChopardIceCube #EthicallyMade #FairminedGold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شوبارد #عطار_المتحدة #عطار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236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attarunited - 2018-03-21 09:22:18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يوم أم سعيد لجميع الأمهات
#شوبارد #عيد_الأم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MothersDay #HappyMothersDay
#Motherhood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الأمومة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Chopard #HappyHearts #AreYouHappyDiamonds
@chopard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8545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F2F158-D3F5-413C-97C5-7555D1EAE1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8135815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65F54-098B-4BCF-859B-87F3BFA22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07085A-8BBE-4835-A18E-863D64A309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0619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5616">
                  <a:extLst>
                    <a:ext uri="{9D8B030D-6E8A-4147-A177-3AD203B41FA5}">
                      <a16:colId xmlns:a16="http://schemas.microsoft.com/office/drawing/2014/main" val="25443953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984684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41415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503418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20042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02940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20876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9376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4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attarunited - 2018-03-21 09:17:55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هي القلب الحنون، هي رمز المحبه و العطاء و الحب و الوفاء ‫…‬ هي الأم
#شوبارد #عيد_الأم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MothersDay #HappyMothersDay
#Motherhood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الأمومة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Chopard #HappyHearts #AreYouHappyDiamonds @chopard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03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attarunited - 2018-03-21 08:03:03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نحن  سعداء لرؤية الأم الجميلة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lanaelsahely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ترتدي القطع الناعمة من مجموعة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HappyHearts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Chopard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ترقبوا في إصدار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Savoirflair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القادم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MothersDay #HappyMothersDay
#Motherhood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الأمومة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Chopard #HappyHearts #AreYouHappyDiamonds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108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attarunited - 2018-03-20 09:07:39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لِمن علّمتك الحب... اهديها الأفضل
#شوبارد #عيد_الأم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MothersDay #HappyMothersDay
#Motherhood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الأمومة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Chopard #HappyHearts #AreYouHappyDiamonds @chopard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137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0C4638-5E20-49A5-A164-3F7A9635D2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3425277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D3FD7-92AE-461C-939D-E50C3957F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D95EEE-8156-4943-B3B2-F75732C790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63183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5616">
                  <a:extLst>
                    <a:ext uri="{9D8B030D-6E8A-4147-A177-3AD203B41FA5}">
                      <a16:colId xmlns:a16="http://schemas.microsoft.com/office/drawing/2014/main" val="19999142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020784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81570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243602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36180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61671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63293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8511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299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attarunited - 2018-03-19 20:22:53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💛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لأنها الأغلى على قلوبنا 
#عيد_الأم #شوبارد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MothersDay #Motherhood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الأمومة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Chopard #HappyHearts #AreYouHappyDiamonds
@chopard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488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attarunited - 2018-03-19 09:46:22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ابدأي موسم الربيع باختيار عقد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GoodLuckCharm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لأعز الناس على قلبك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🌷🌹💐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عيد_الأم  #شوبارد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HelloSpring #firstdayofspring #GoodLuckCharms #MothersDay
#Chopard @chopard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2946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attarunited - 2018-03-09 17:28:42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اختاري ما تحبينه من مجموعة امبيريال من #شوبارد -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Imperiale Cocktail Ring
- Imperiale Lace Ring
#InternationalWomensDay #ChopardImperiale
#Chopard #AttarUnited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عطار_المتحدة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chopard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822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attarunited - 2018-03-08 11:05:15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بعض صفاتك: التألق, القوة والاستقلال.. بمناسبة #يوم_المرأة_العالمي نتمنى لك يوم جميل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💜
#InternationalWomensDay #ChopardImperiale
#Chopard #AttarUnited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عطار_المتحدة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chopard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3635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591735-1779-4590-B1DD-1CF03592D0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40527017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3A282-C276-47EE-9A38-34B902D4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D09222-B855-450E-B85F-DDE57C1E95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29538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5616">
                  <a:extLst>
                    <a:ext uri="{9D8B030D-6E8A-4147-A177-3AD203B41FA5}">
                      <a16:colId xmlns:a16="http://schemas.microsoft.com/office/drawing/2014/main" val="23405681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910440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07931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954772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52133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8665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11345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4602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910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attarunited - 2018-03-08 09:02:17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تفضلي بزيارة بوتيك #شوبارد في الرياض والخبر واكتشفي مجموعة امبيريال الكلاسيكية من شوبارد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InternationalWomensDay #ChopardImperiale
#Chopard #AttarUnited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عطار_المتحدة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chopard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251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attarunited - 2018-03-03 08:08:23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#ChopardIceCube Polished geometry for your most trendy looks yet. #fairminedgold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شوبارد #عطار_المتحدة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813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attarunited - 2018-03-02 17:34:51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أي لون تفضلي لخاتم آيس كيوب؟
ذهب وردي أو ذهب أبيض؟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Chopard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شوبارد 
#عطار_المتحدة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002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attarunited - 2018-03-01 17:33:53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ارتديها معا كمجموعة او منفردة، مجموعة آيس كيوب ستطور من اناقتك واسلوبك..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IceCube #Chopard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شوبارد #عطار_المتحدة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3926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B1656F-1108-41D4-B43D-60853A06D6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258086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AC3C1-885B-42BF-8606-94B32EC76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Reach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921FBB-3969-4D9C-B945-EE9E9A59C2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7773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9AC1E8-00B0-45AC-9E76-41730C825A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B146CB-C89F-406D-8260-C34ED3184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4363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7D0CD-6BAD-48FB-B495-D864C12D2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Impressions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57D476-919D-4857-A5DF-9C4D51E85B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14032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8983C4-5D41-456C-BC5C-7E624FDE6D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755B11-5AC2-4863-BEDB-E68F189E2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10187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737</Words>
  <Application>Microsoft Office PowerPoint</Application>
  <PresentationFormat>On-screen Show (4:3)</PresentationFormat>
  <Paragraphs>439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Calibri</vt:lpstr>
      <vt:lpstr>Arial</vt:lpstr>
      <vt:lpstr>quintly_template</vt:lpstr>
      <vt:lpstr>Attar United</vt:lpstr>
      <vt:lpstr>Instagram Key Metrics Table</vt:lpstr>
      <vt:lpstr>Instagram Followers Total</vt:lpstr>
      <vt:lpstr>Instagram Average Interactions Per Post</vt:lpstr>
      <vt:lpstr>Instagram Hashtag Detection - 1 of 3</vt:lpstr>
      <vt:lpstr>Instagram Hashtag Detection - 2 of 3</vt:lpstr>
      <vt:lpstr>Instagram Hashtag Detection - 3 of 3</vt:lpstr>
      <vt:lpstr>Instagram Posts Type Distribution</vt:lpstr>
      <vt:lpstr>Instagram Total Interactions</vt:lpstr>
      <vt:lpstr>Instagram Posts Table - 1 of 4</vt:lpstr>
      <vt:lpstr>Instagram Posts Table - 2 of 4</vt:lpstr>
      <vt:lpstr>Instagram Posts Table - 3 of 4</vt:lpstr>
      <vt:lpstr>Instagram Posts Table - 4 of 4</vt:lpstr>
      <vt:lpstr>Instagram Followers Change Rate</vt:lpstr>
      <vt:lpstr>Instagram Posts</vt:lpstr>
      <vt:lpstr>Instagram Posts Table - 1 of 4</vt:lpstr>
      <vt:lpstr>Instagram Posts Table - 2 of 4</vt:lpstr>
      <vt:lpstr>Instagram Posts Table - 3 of 4</vt:lpstr>
      <vt:lpstr>Instagram Posts Table - 4 of 4</vt:lpstr>
      <vt:lpstr>Reach </vt:lpstr>
      <vt:lpstr>Impressions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Attar United</dc:title>
  <dc:creator>Administrator</dc:creator>
  <cp:lastModifiedBy>Administrator</cp:lastModifiedBy>
  <cp:revision>1</cp:revision>
  <dcterms:created xsi:type="dcterms:W3CDTF">2018-04-12T12:23:30Z</dcterms:created>
  <dcterms:modified xsi:type="dcterms:W3CDTF">2018-04-12T12:24:21Z</dcterms:modified>
</cp:coreProperties>
</file>