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253343</c:v>
                </c:pt>
                <c:pt idx="1">
                  <c:v>253711</c:v>
                </c:pt>
                <c:pt idx="2">
                  <c:v>254014</c:v>
                </c:pt>
                <c:pt idx="3">
                  <c:v>254308</c:v>
                </c:pt>
                <c:pt idx="4">
                  <c:v>254484</c:v>
                </c:pt>
                <c:pt idx="5">
                  <c:v>254602</c:v>
                </c:pt>
                <c:pt idx="6">
                  <c:v>254691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13-41E0-BD0E-96A66C62D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998848"/>
        <c:axId val="168000160"/>
      </c:lineChart>
      <c:dateAx>
        <c:axId val="16799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00160"/>
        <c:crosses val="autoZero"/>
        <c:auto val="1"/>
        <c:lblOffset val="100"/>
        <c:baseTimeUnit val="days"/>
      </c:dateAx>
      <c:valAx>
        <c:axId val="16800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9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A5-46BB-B8A1-4366BE95F7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A5-46BB-B8A1-4366BE95F7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A5-46BB-B8A1-4366BE95F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245696"/>
        <c:axId val="284242744"/>
      </c:barChart>
      <c:catAx>
        <c:axId val="28424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42744"/>
        <c:crosses val="autoZero"/>
        <c:auto val="1"/>
        <c:lblAlgn val="ctr"/>
        <c:lblOffset val="100"/>
        <c:noMultiLvlLbl val="0"/>
      </c:catAx>
      <c:valAx>
        <c:axId val="28424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4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7C-4B16-96C3-752916BF8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32800"/>
        <c:axId val="243433128"/>
      </c:lineChart>
      <c:dateAx>
        <c:axId val="24343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33128"/>
        <c:crosses val="autoZero"/>
        <c:auto val="1"/>
        <c:lblOffset val="100"/>
        <c:baseTimeUnit val="days"/>
      </c:dateAx>
      <c:valAx>
        <c:axId val="24343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3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5</c:v>
                </c:pt>
                <c:pt idx="2">
                  <c:v>33</c:v>
                </c:pt>
                <c:pt idx="3">
                  <c:v>31</c:v>
                </c:pt>
                <c:pt idx="4">
                  <c:v>7</c:v>
                </c:pt>
                <c:pt idx="5">
                  <c:v>9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BC-481E-8A74-6CEA62CE4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29192"/>
        <c:axId val="243429520"/>
      </c:lineChart>
      <c:dateAx>
        <c:axId val="24342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29520"/>
        <c:crosses val="autoZero"/>
        <c:auto val="1"/>
        <c:lblOffset val="100"/>
        <c:baseTimeUnit val="days"/>
      </c:dateAx>
      <c:valAx>
        <c:axId val="24342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2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E-40B6-A783-0C0DA8AD69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4E-40B6-A783-0C0DA8AD6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92288"/>
        <c:axId val="286187040"/>
      </c:barChart>
      <c:catAx>
        <c:axId val="2861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87040"/>
        <c:crosses val="autoZero"/>
        <c:auto val="1"/>
        <c:lblAlgn val="ctr"/>
        <c:lblOffset val="100"/>
        <c:noMultiLvlLbl val="0"/>
      </c:catAx>
      <c:valAx>
        <c:axId val="28618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9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5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94-4DB4-B054-D653C716D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23064"/>
        <c:axId val="360931592"/>
      </c:lineChart>
      <c:catAx>
        <c:axId val="36092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31592"/>
        <c:crosses val="autoZero"/>
        <c:auto val="1"/>
        <c:lblAlgn val="ctr"/>
        <c:lblOffset val="100"/>
        <c:noMultiLvlLbl val="0"/>
      </c:catAx>
      <c:valAx>
        <c:axId val="36093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2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49479</c:v>
                </c:pt>
                <c:pt idx="1">
                  <c:v>49512</c:v>
                </c:pt>
                <c:pt idx="5">
                  <c:v>49618</c:v>
                </c:pt>
                <c:pt idx="6">
                  <c:v>49631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EA-4E17-A8DA-9E69D1405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936840"/>
        <c:axId val="360942088"/>
      </c:lineChart>
      <c:dateAx>
        <c:axId val="36093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42088"/>
        <c:crosses val="autoZero"/>
        <c:auto val="1"/>
        <c:lblOffset val="100"/>
        <c:baseTimeUnit val="days"/>
      </c:dateAx>
      <c:valAx>
        <c:axId val="36094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3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6F-47A7-9A48-1D8D37986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29896"/>
        <c:axId val="391728256"/>
      </c:lineChart>
      <c:dateAx>
        <c:axId val="39172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8256"/>
        <c:crosses val="autoZero"/>
        <c:auto val="1"/>
        <c:lblOffset val="100"/>
        <c:baseTimeUnit val="days"/>
      </c:dateAx>
      <c:valAx>
        <c:axId val="39172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0.48829840940288</c:v>
                </c:pt>
                <c:pt idx="1">
                  <c:v>0.42588718228709999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82-4380-A24D-164BAA1F3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38424"/>
        <c:axId val="391741704"/>
      </c:barChart>
      <c:catAx>
        <c:axId val="39173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41704"/>
        <c:crosses val="autoZero"/>
        <c:auto val="1"/>
        <c:lblAlgn val="ctr"/>
        <c:lblOffset val="100"/>
        <c:noMultiLvlLbl val="0"/>
      </c:catAx>
      <c:valAx>
        <c:axId val="39174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3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B2-4E2A-B786-9E7E881FA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B2-4E2A-B786-9E7E881FA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35144"/>
        <c:axId val="391735800"/>
      </c:barChart>
      <c:catAx>
        <c:axId val="39173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35800"/>
        <c:crosses val="autoZero"/>
        <c:auto val="1"/>
        <c:lblAlgn val="ctr"/>
        <c:lblOffset val="100"/>
        <c:noMultiLvlLbl val="0"/>
      </c:catAx>
      <c:valAx>
        <c:axId val="39173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3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4473</c:v>
                </c:pt>
                <c:pt idx="1">
                  <c:v>4486</c:v>
                </c:pt>
                <c:pt idx="2">
                  <c:v>4484</c:v>
                </c:pt>
                <c:pt idx="3">
                  <c:v>4498</c:v>
                </c:pt>
                <c:pt idx="4">
                  <c:v>4504</c:v>
                </c:pt>
                <c:pt idx="5">
                  <c:v>4513</c:v>
                </c:pt>
                <c:pt idx="6">
                  <c:v>4518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4-4E34-A18B-35CD2BCDB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51256"/>
        <c:axId val="403353552"/>
      </c:lineChart>
      <c:dateAx>
        <c:axId val="40335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3552"/>
        <c:crosses val="autoZero"/>
        <c:auto val="1"/>
        <c:lblOffset val="100"/>
        <c:baseTimeUnit val="days"/>
      </c:dateAx>
      <c:valAx>
        <c:axId val="40335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515461</c:v>
                </c:pt>
                <c:pt idx="1">
                  <c:v>517370</c:v>
                </c:pt>
                <c:pt idx="2">
                  <c:v>519767</c:v>
                </c:pt>
                <c:pt idx="3">
                  <c:v>522709</c:v>
                </c:pt>
                <c:pt idx="4">
                  <c:v>524746</c:v>
                </c:pt>
                <c:pt idx="5">
                  <c:v>526400</c:v>
                </c:pt>
                <c:pt idx="6">
                  <c:v>527697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69-4C64-9A65-B71F70D3C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69952"/>
        <c:axId val="403376184"/>
      </c:lineChart>
      <c:dateAx>
        <c:axId val="40336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76184"/>
        <c:crosses val="autoZero"/>
        <c:auto val="1"/>
        <c:lblOffset val="100"/>
        <c:baseTimeUnit val="days"/>
      </c:dateAx>
      <c:valAx>
        <c:axId val="40337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6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68</c:v>
                </c:pt>
                <c:pt idx="1">
                  <c:v>69</c:v>
                </c:pt>
                <c:pt idx="2">
                  <c:v>74</c:v>
                </c:pt>
                <c:pt idx="3">
                  <c:v>74</c:v>
                </c:pt>
                <c:pt idx="4">
                  <c:v>74</c:v>
                </c:pt>
                <c:pt idx="5">
                  <c:v>76</c:v>
                </c:pt>
                <c:pt idx="6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21-4DC0-84A9-88D36D3A3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81432"/>
        <c:axId val="403381760"/>
      </c:lineChart>
      <c:dateAx>
        <c:axId val="40338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81760"/>
        <c:crosses val="autoZero"/>
        <c:auto val="1"/>
        <c:lblOffset val="100"/>
        <c:baseTimeUnit val="days"/>
      </c:dateAx>
      <c:valAx>
        <c:axId val="40338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8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3-433E-9F5C-13E22D59B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19112"/>
        <c:axId val="403324688"/>
      </c:barChart>
      <c:catAx>
        <c:axId val="40331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24688"/>
        <c:crosses val="autoZero"/>
        <c:auto val="1"/>
        <c:lblAlgn val="ctr"/>
        <c:lblOffset val="100"/>
        <c:noMultiLvlLbl val="0"/>
      </c:catAx>
      <c:valAx>
        <c:axId val="40332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1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BA-45EF-937A-E07FC2B1A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4466680"/>
        <c:axId val="454467008"/>
      </c:barChart>
      <c:catAx>
        <c:axId val="45446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67008"/>
        <c:crosses val="autoZero"/>
        <c:auto val="1"/>
        <c:lblAlgn val="ctr"/>
        <c:lblOffset val="100"/>
        <c:noMultiLvlLbl val="0"/>
      </c:catAx>
      <c:valAx>
        <c:axId val="45446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6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 درع الوطن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58-44C5-86E6-0DBFE8E2C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4472912"/>
        <c:axId val="454474880"/>
      </c:lineChart>
      <c:dateAx>
        <c:axId val="45447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74880"/>
        <c:crosses val="autoZero"/>
        <c:auto val="1"/>
        <c:lblOffset val="100"/>
        <c:baseTimeUnit val="days"/>
      </c:dateAx>
      <c:valAx>
        <c:axId val="45447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7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5-4B08-B5EF-52C47FB0E9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5-4B08-B5EF-52C47FB0E9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D5-4B08-B5EF-52C47FB0E9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D5-4B08-B5EF-52C47FB0E9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5-4B08-B5EF-52C47FB0E9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D5-4B08-B5EF-52C47FB0E9A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D5-4B08-B5EF-52C47FB0E9A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 درع الوطن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D5-4B08-B5EF-52C47FB0E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4477176"/>
        <c:axId val="454477504"/>
      </c:barChart>
      <c:catAx>
        <c:axId val="45447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77504"/>
        <c:crosses val="autoZero"/>
        <c:auto val="1"/>
        <c:lblAlgn val="ctr"/>
        <c:lblOffset val="100"/>
        <c:noMultiLvlLbl val="0"/>
      </c:catAx>
      <c:valAx>
        <c:axId val="45447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7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 درع الوطن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43188</c:v>
                </c:pt>
                <c:pt idx="1">
                  <c:v>43189</c:v>
                </c:pt>
                <c:pt idx="2">
                  <c:v>43190</c:v>
                </c:pt>
                <c:pt idx="3">
                  <c:v>43191</c:v>
                </c:pt>
                <c:pt idx="4">
                  <c:v>43192</c:v>
                </c:pt>
                <c:pt idx="5">
                  <c:v>43193</c:v>
                </c:pt>
                <c:pt idx="6">
                  <c:v>43194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173803</c:v>
                </c:pt>
                <c:pt idx="1">
                  <c:v>173783</c:v>
                </c:pt>
                <c:pt idx="2">
                  <c:v>173776</c:v>
                </c:pt>
                <c:pt idx="3">
                  <c:v>173768</c:v>
                </c:pt>
                <c:pt idx="4">
                  <c:v>173758</c:v>
                </c:pt>
                <c:pt idx="5">
                  <c:v>173744</c:v>
                </c:pt>
                <c:pt idx="6">
                  <c:v>173728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0D-49A4-8A61-1EAD41D4E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6979672"/>
        <c:axId val="586980000"/>
      </c:lineChart>
      <c:dateAx>
        <c:axId val="58697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980000"/>
        <c:crosses val="autoZero"/>
        <c:auto val="1"/>
        <c:lblOffset val="100"/>
        <c:baseTimeUnit val="days"/>
      </c:dateAx>
      <c:valAx>
        <c:axId val="58698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697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A2FA8-AEC3-417E-8700-EF17659B22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 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42108D-DE08-4563-A83F-327017FCCF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15782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5DEB-0D6F-40CC-BDDD-7CE4B87B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18861-A652-4CE6-8ED8-7422104E6C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0712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7C0AC-F8D0-4E0B-B5B1-A1BB5002B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418B2-4629-499A-A368-B9BC0420F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98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49C08-5437-4F08-BF49-39C195ED0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6F0EE9-BB42-48C4-B808-FA820D900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4080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75A06-D73B-4C9B-AD8C-32B004A86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031B1-D558-44F7-944E-3BC8FAACE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029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1B245-1517-42F9-BD0E-FFFA9C9B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1A4965-FD17-4C19-9D8F-9D17D9459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408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28B57-FD07-483C-A3C4-CAB3153A8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46A19-C1AC-4FDA-886F-7218A8BB3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5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629B-2A22-4777-8147-45D71B65D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1C9B03-1465-4E8F-B365-254AAEEDB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5940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295FA-451C-42A5-A8DD-77DE85675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5ED91-4C61-41CC-A2CC-75E01702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085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74BD-9AB8-44B7-8DA5-09B258EB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5630A-0632-4E14-95F2-BDD19A5A80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8244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EBF39-735A-4B55-BC2E-077BDEA81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8DB0F-64A3-46CD-8E94-07C922AE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958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4A64B-4525-426B-9C98-DABD792C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34646-94E1-4135-BBED-3C165A397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15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459803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69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507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768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8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@ahmed1413000 - 2018-04-03 14:06:07</a:t>
                      </a:r>
                      <a:r>
                        <a:rPr lang="en-US" sz="1000"/>
                        <a:t>
@diraalwatan </a:t>
                      </a:r>
                      <a:r>
                        <a:rPr lang="ar-AE" sz="1000"/>
                        <a:t>ليش علم ايران وقطر موجود 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02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@Aymannour90 - 2018-04-01 05:03:35</a:t>
                      </a:r>
                      <a:r>
                        <a:rPr lang="en-US" sz="1000"/>
                        <a:t>
@diraalwatan </a:t>
                      </a:r>
                      <a:r>
                        <a:rPr lang="ar-AE" sz="1000"/>
                        <a:t>مين الدول المشاركة 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61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@jalamri41 - 2018-03-31 13:00:27</a:t>
                      </a:r>
                      <a:r>
                        <a:rPr lang="en-US" sz="1000"/>
                        <a:t>
@diraalwatan </a:t>
                      </a:r>
                      <a:r>
                        <a:rPr lang="ar-AE" sz="1000"/>
                        <a:t>لماذا لا يشاركون في تحالف حرب اليمن، ضد عملاء إيران؟ أم النفاق مسموح به في مثل هذه المواقف الشكلية؟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8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@diraalwatan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@UMAIR_ASLAM_ - 2018-03-29 17:52:45</a:t>
                      </a:r>
                      <a:r>
                        <a:rPr lang="en-US" sz="1000"/>
                        <a:t>
@diraalwatan When indian troops will arrives??????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0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902EC-7AA1-42A0-AC72-C544539B2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265173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FBD41-7B81-4A4C-BB2B-BDE2D9C5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BF7E9-B907-4E00-BBE7-9544C7347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199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385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538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600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79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26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86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57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18:47:45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البحرية  الإماراتية المشاركة في تمرين #درع_الخليج المشترك -1  
#خليجنا_درع_محصن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Emirati Navy Forces 
participating in #Gulf_Shield Joint Exercise -1
#Our_Gulf_Is_A_Fortified_Shield https://t.co/YZ5vGEQyW0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6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17:46:16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البحرية البحرينية المشاركة في تمرين #درع_الخليج المشترك -1 #خليجنا_درع_محصن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Navy Forces 
participating in #Gulf_Shield Joint Exercise -1    #Our_Gulf_Is_A_Fortified_Shield https://t.co/6r8N2dMhys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5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16:49:11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أهلها..أهل فصاحةٍ وبيان، وعند الحاجة أهل سيف وقلم 
#خليجنا_درع_محصن  #درع_الخليج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of eloquence, and of Sword and Word when needed. Our_Gulf_Is_A_Fortified_Shield# #Gulf_Shield https://t.co/pKQ4n1V9wN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66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ED77F-4EDA-4579-9E9E-6EB479D8E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97173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11D53-82CF-4F27-B046-46636E409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AB28D-31AB-4413-9501-9EAF6368B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040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22891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72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29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21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03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606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3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15:29:48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مرحباً بفرسان الكلمة وحماة السيف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Knights of Words and Sword Protectors. #Our_Gulf_Is_A_Fortified_Shield #Gulf_Shield https://t.co/w8AoZz53qo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4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13:48:23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البوابة التاريخية بين شمال أفريقيا وجنوب الصحراء الكبرى  #خليجنا_درع_محصن  #درع_الخليج 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historical gate linking North Africa and Southern Sahara
#Our_Gulf_Is_A_Fortified_Shield #Gulf_Shield https://t.co/KCae3aMcNE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71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- 2018-04-03 12:40:46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ومرحباً بقلب أفريقيا وعمقها النابض بالحياة  #خليجنا_درع_محصن  #درع_الخليج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Heart of Africa with its vibrant depth
#Our_Gulf_Is_A_Fortified_Shield #Gulf_Shield https://t.co/noAZN9Q1r5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37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18:57:56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تدريبات القوات الخاصة المشتركة في تمرين #درع_الخليج المشترك -1 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exercises of the special forces participating in #Gulf_Shield Joint Exercise -1 #Our_Gulf_Is_A_Fortified_Shield https://t.co/XlUzvPRYr4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32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0F067-D311-4D3B-8B37-65A133637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973202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77423-A82A-4607-9802-80C16C5F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E739A-DB08-43B7-BF03-21CCF1387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829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08218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696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495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405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002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8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15:58:02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وسهلاً بنمور البنغال في وطنكم الثاني  #خليجنا_درع_محصن  #درع_الخليج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Tigers of Bengal in your second home #Our_Gulf_Is_A_Fortified_Shield #Gulf_Shield https://t.co/tAX9yMILVa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5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14:49:23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country known for its culture and cohesive social structure that succeeded in defeating aggressors over the centuries.  #Our_Gulf_Is_A_Fortified_Shield    #Gulf_Shield https://t.co/szSLQx15ud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7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14:48:13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بلدٌ مميز بثقافته ومنظومته الإجتماعية المترابطة والمتماسكة التي نجحت في دحر المعتدي على مدى القرون  #خليجنا_درع_محصن  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https://t.co/nKjw9xr8OC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63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- 2018-04-02 14:20:17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بالقمريين الأشاوس أصحاب التاريخ الحافل  #خليجنا_درع_محصن  #درع_الخليج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Comorians, the devotees and the people of the rich history.
#Our_Gulf_Is_A_Fortified_Shield
#Gulf_Shield https://t.co/YBeM60KXvQ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90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D810D-BBB0-4236-9730-3E09E441D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509885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2CFE2-DF38-4D20-8EAA-B67B75FB2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B08E1-E61F-430F-B6A0-9F3798E7E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408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52684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33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567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087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6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340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65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19:36:59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قوات جيبوتي المشاركة في تمرين #درع_الخليج المشترك -1 #خليجنا_درع_محصن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 forces participating in #Gulf_Shield Exercise -1 #Our_Gulf_Is_A_Fortified_Shield https://t.co/ZGEWnXvE5n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3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19:06:31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Since its advent, it has adopted three human principles in its Constitution that made it gain the respect of the world: Unity, Equality and Peace #Our_Gulf_Is_A_Fortified_Shield #Gulf_Shield https://t.co/BNKJB6FYdU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3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19:06:01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منذ نشأتها تبنت ثلاثية إنسانية في دستورها ومنهجها اكسبتها الإحترام والتقدير: إتحاد، مساواة، سلام #خليجنا_درع_محصن  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https://t.co/HXI3ojHcP4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77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- 2018-04-01 18:29:29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حللتم أهلاً ووطئتم سهلاً يا نسور القرن الإفريقي #خليجنا_درع_محصن  #درع_الخليج                                      
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Eagles of Africa #Our_Gulf_Is_A_Fortified_Shield #Gulf_Shield https://t.co/mMGIxpIPAs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2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50868-B9F6-4021-88B9-C72CF4903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971972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A2BB-A73E-4DF6-80EC-F74C4344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EBCFB-7667-45FE-9C34-470C98F4B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903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93994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03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925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662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122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600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0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- 2018-03-31 14:12:57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المشاركة في تمرين #درع_الخليج المشترك -1 #خليجنا_درع_محصن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the forces participating in #Gulf_Shield Joint Exercise -1 #Our_Gulf_Is_A_Fortified_Shield https://t.co/eUGCw2RsXB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32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- 2018-03-31 12:36:44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المصرية المشاركة في تمرين #درع_الخليج المشترك -١  #خليجنا_درع_محصن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Egyptian Air Force Participating in #Gulf_Shield Joint Exercise -1 #Our_Gulf_Is_A_Fortified_Shield https://t.co/9J1WdesnU5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4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- 2018-03-31 11:20:34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 الكويتية المشاركة في تمرين #درع_الخليج المشترك -١  #خليجنا_درع_محصن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Air Force Participating in #Gulf_Shield Joint Exercise -1 #Our_Gulf_Is_A_Fortified_Shield https://t.co/q8aYVWOIrv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53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F38AF-E1A7-4B77-BE67-61277DB46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861010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47A7-84C3-47EE-B020-AC960AB43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F401A-0136-44FC-B223-6A2E27CDB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854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0538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194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90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49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564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219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35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22:01:39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عرقية واثنية تشكل لوحة إنسانية فارقة في محيطها الإفريقي والإسلامي والإنساني  #خليجنا_درع_محصن #درع_الخليج         
 200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races and ethnic groups make up the most unique human painting in the African, Islamic and human history. #Our_Gulf_Is_A_Fortified_Shield #Gulf_Shield https://t.co/mWSLDlC55D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4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20:45:05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نرحب بكل المحبة والود أصدقاء السلاح في وسط أفريقيا 
 #خليجنا_درع_محصن  #درع_الخليج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love and sincerity we welcome Friends of the Weapon in Central Africa.  
#Our_Gulf_Is_A_Fortified_Shield #Gulf_Shield https://t.co/xaeeY9zmQp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1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20:07:47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غينيا: هي النموذج للشعوب الباحثة عن الحرية والديمقراطية ومستقبل مشرق للإنسانية #خليجنا_درع_محصن  #درع_الخليج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role model for the nations looking for freedom, democracy and a better future for the entire globe #Our_Gulf_Is_A_Fortified_Shield #Gulf_Shield https://t.co/Vk0W0K76m7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03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AD4DA-0CD2-4ED7-AE5F-57E2B006A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142206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EFF77-A576-41C4-9DD6-BBF2D41D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F12FB-3D8C-4B20-9883-A7892E5B4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792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3749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661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78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160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480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010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15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19:21:11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تحية محبة وسلام لنسور كوناكري 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greeting of love and peace to the Eagles of Conakry #Our_Gulf_Is_A_Fortified_Shield #Gulf_Shield https://t.co/ASA7XzBEMr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31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18:46:13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قوات مشاركة في تمرين #درع_الخليج المشترك -1 #خليجنا_درع_محصن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Forces participating in #Gulf_Shield Joint Exercise -1 #Our_Gulf_Is_A_Fortified_Shield https://t.co/qyFzYAVnY9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47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14:49:05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معالي رئيس هيئة الأركان العامة في زيارته التفقدية لمركز القيادة و السيطرة  لتمرين #درع_الخليج المشترك -١ #خليجنا_درع_محصن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of His Excellency the Chief of General Staff to the Command  Center of #Gulf_Shield Joint Exercise - 1 https://t.co/5HYBCbBwZx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83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- 2018-03-30 11:08:05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4000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عاماً من الحضارة وإنتاج فكر إنساني كان أساساً لنهضة العديد من شعوب العالم     #درع_الخليج  #خليجنا_درع_محصن           
4000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civilization and thought that gave birth to many other civilizations #Our_Gulf_Is_A_Fortified_Shield #Gulf_Shield https://t.co/YH6yhZ8W6s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070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39A57-977E-431E-8480-DADC9DB14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175035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60C7-943B-4E5A-A1A1-7D86BEA0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ADCBF5-B8AF-46D7-9C61-5645C6A41A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922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F553C-B93A-4F15-BEAF-2915AFC92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21951-861E-4B3E-9FB2-0202850DB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679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15E8-0F03-4B4D-9D06-C07EBDB6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BBD94-2453-4B35-B74E-D216D4E5F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288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8990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0933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10674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6479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2387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4748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31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72.730769230769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45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72.730769230769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3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13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37.791666666667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574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91F69-B8AB-4F7F-B389-3669ED329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58020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8BDD7-D2A9-4618-9D4B-B76BCF0A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C1E5F1-553A-4AB3-B425-B09860320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2180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E5488-A170-41ED-999A-6DD57E05F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09057-9DCB-473D-A7D8-332F6C664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90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76632-35EC-402D-8A21-0B2549CF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ED7F0-E1F1-4339-9A89-EA3A590E8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172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22140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5483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0159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8465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25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6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18:49:09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 الإماراتية المشاركة في تمرين #درع_الخليج المشترك -1 
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Emirati Navy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8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17:55:30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البحرينية المشاركة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Navy Forces participating in #Gulf_Shield Joint Exercise -1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16:47:12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أهلها..أهل فصاحةٍ وبيان، وعند الحاجة أهل سيف وقلم #خليجنا_درع_محصن  #درع_الخليج 
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of eloquence, and of Sword and Word when needed.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22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F183F-7F77-4626-804B-531B7E337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51898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3933-9AEE-4948-8313-80AA5A3A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BA56C-D29E-4160-A3CF-A76947D90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096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69466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0858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7529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3060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3814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9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15:31:09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يا مرحباً بفرسان الكلمة وحماة السيف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Knights of Words and Sword Protectors.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4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13:47:26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البوابة التاريخية بين شمال أفريقيا وجنوب الصحراء الكبرى  #خليجنا_درع_محصن  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historical gate linking North Africa and Southern Sahara.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4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- 2018-04-03 12:40:09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بقلب أفريقيا وعمقها النابض بالحياة 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Heart of Africa with its vibrant depth.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525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01C26-C1F9-419F-ADF3-E65639A44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868438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1A82-8F27-4C43-B463-B1117ACB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63AAA-F588-47F2-9146-C43D791C2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170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28887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2273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1678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48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8571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3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19:01:26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‎تدريبات القوات الخاصة المشتركة في تمرين #درع_الخليج المشترك -1 ‎
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exercises of the special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56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15:59:04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بنمور البنغال في وطنكم الثاني 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Tigers of Bengal in your second home.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4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14:33:12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بلدٌ مميز بثقافته ومنظومته الإجتماعية المترابطة والمتماسكة التي نجحت في دحر المعتدي على مدى القرون 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country known for its culture and cohesive social structure that succeeded in defeating aggressors over the centuries.  #Our_Gulf_Is_A_Fortified_Shield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7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65ADA-B1F9-40D6-8982-5C75892D1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05762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3CCAA-B30D-49E2-97CA-3D0507E7A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E29FE-F44A-43A3-A0BE-C558F4218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021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99559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6218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3227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5917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430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6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- 2018-04-02 13:32:27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بالقمريين الأشاوس أصحاب التاريخ الحافل  #خليجنا_درع_محصن  #درع_الخليج 
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Comorians, the devotees and the people of the rich history.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3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- 2018-04-01 19:35:46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جيبوتي المشاركة في تمرين #درع_الخليج المشترك -1 #خليجنا_درع_محصن 
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 forces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49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- 2018-04-01 19:06:50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منذ نشأتها تبنت ثلاثية إنسانية في دستورها ومنهجها اكسبتها الإحترام والتقدير: إتحاد، مساواة، سلام #خليجنا_درع_محصن  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Since its advent, it has adopted three human principles in its Constitution that made it gain the respect of the world: Unity, Equality and Peace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808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E46E1-9F78-44AE-8663-873DC4103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564494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B192-794D-40F6-B3C7-69C6A20A7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C6A5A6-7D30-4FA7-A02D-BE96090F3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774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38993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8546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7529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0632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76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1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- 2018-04-01 18:27:12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‫حللتم أهلاً ووطئتم سهلاً يا نسور القرن الإفريقي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_______________________________________________________
Welcome, Eagles of Africa! ⁦‪
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71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- 2018-03-31 14:13:55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المشاركة في تمرين #درع_الخليج المشترك -1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the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3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- 2018-03-31 12:39:18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‫القوات الجوية المصرية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____________________________ ‫Egyptian Air Force Participating in ⁦‪#Gulf_Shield‬⁩ Joint Exercise -1 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8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- 2018-03-31 11:28:16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الجوية  الكويتية المشاركة في تمرين #درع_الخليج المشترك -١ 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Air Force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01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600A4-13AF-44F5-BCB6-155B158C3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1835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593FD-6197-43E3-83C8-F7E75C3EA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BD85C-677D-43FD-A741-71C250AB9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56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16119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147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709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1330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433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2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22:02:30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‫200عرقية واثنية تشكل لوحة إنسانية فارقة في محيطها الإفريقي والإسلامي والإنساني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___________________________________ ‫ 200races and ethnic groups make up the most unique human painting in the African, Islamic and human history. ⁦‪#Our_Gulf_Is_A_Fortified_Shield‬⁩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3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20:44:28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نرحب بكل المحبة والود أصدقاء السلاح في وسط أفريقيا 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love and sincerity we welcome Friends of the Weapon in Central Africa. 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3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20:08:37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غينيا: هي النموذج للشعوب الباحثة عن الحرية والديمقراطية ومستقبل مشرق للإنسانية #خليجنا_درع_محصن  #درع_الخليج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role model for the nations looking for freedom, democracy and a better future for the entire globe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650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D5E4E-3D79-4273-8D55-15D1DA494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748000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84BFB-B71D-425B-8D76-E81B9048B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98C425-D18E-40B0-A94F-5673F6FC81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558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16488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3810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98453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2987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3868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4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19:21:50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تحية محبة وسلام لنسور كوناكري 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greeting of love and peace to the Eagles of Conakry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18:46:54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02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14:37:19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معالي رئيس هيئة الأركان العامة في زيارته التفقدية لمركز القيادة و السيطرة  لتمرين #درع_الخليج المشترك -١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of His Excellency the Chief of General Staff to the Command  Center of #Gulf_Shield Joint Exercise - 1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957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3D1F1-8D5C-4A67-A82D-D5854A1AB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742255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280B9-9208-4E6D-815A-D5D0E5308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8540C-72E6-4454-8157-C15539031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446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6963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494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7496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3622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6952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6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- 2018-03-30 11:10:06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4000 عاماً من الحضارة وإنتاج فكر إنساني كان أساساً لنهضة العديد من شعوب العالم  #درع_الخليج  #خليجنا_درع_محصن 
_________________________________
4000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civilization and thought that gave birth to many other civilizations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6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- 2018-03-29 20:42:21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غامبيا المشاركة في تمرين #درع_الخليج المشترك -1 #خليجنا_درع_محصن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Gambian Forces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9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- 2018-03-29 18:48:06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بجنود دانة الغرب الإفريقي على المحيط الأطلسي  #خليجنا_درع_محصن  #درع_الخليج 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soldiers of West Africa, the gateway to the Atlantic Ocean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667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28EF9-7809-4E93-959A-CFDD85DC2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792075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4503-9B3B-482D-9D3A-38D61C594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DC771C-88FA-456D-98D1-638985F7D4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954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2E2E4-2661-43D7-B842-C3C8F46FE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E437F-41AC-4BB0-B670-94A5279BB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15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0A8CC-CD24-409A-B43F-F67B9C491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3FDD6-D3E5-4B18-AC3A-227C0CB2F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97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05131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928638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057233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207175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45565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24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228.60869565217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77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228.60869565217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8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228.60869565217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19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290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2A6AA-C9A2-4201-93FF-F765CD2A9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960363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C51B2-062A-4690-8B77-014F6CA02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711AA-70B6-4F0E-AC32-880496E35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0681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C97CA-B7C5-4D5B-9A01-213564C50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605B9-AFF8-4ED6-8B7F-F8CE6BAC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80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EEB3B-22CF-4B32-8FD4-81E64EB0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D0D413-24C8-4792-B8DE-32D81F5920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9118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4D598-2024-44AC-96F6-0EB462C6D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8FD40-1D3E-49CD-BA45-23B1CC3A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113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E3FE9-1BC4-46E9-9B75-63C254172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CF213-8706-48AB-8758-82F75AF2AD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69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804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10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0067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101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705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443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653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545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180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205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23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1900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6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Dira Alwatan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717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D05B9-B1BD-4546-8AF4-9C1BEAD7A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13610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D4B60-DE47-45FC-B9C4-5E3A67F2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6F97C0-9EA7-482B-97B8-43CFE92EFF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448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288B4-4D25-4FED-B872-0D13185C8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CACE2-F701-49FC-A823-7F246D170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356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3551-851C-4F47-9A5D-FB235F9A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0D269-8FAF-47DD-9FE1-09762D7C5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03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5040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507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279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36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860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458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644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9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- 2018-04-03 18:54:10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البحرية  الإماراتية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58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- 2018-04-03 17:49:12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البحرية البحرينية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11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- 2018-04-02 19:15:14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تدريبات القوات الخاصة المشتركة في تمرين #درع_الخليج المشترك -1 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8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14:16:22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6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12:42:46</a:t>
                      </a:r>
                      <a:r>
                        <a:rPr lang="en-US" sz="1000"/>
                        <a:t>
‫</a:t>
                      </a:r>
                      <a:r>
                        <a:rPr lang="ar-AE" sz="1000"/>
                        <a:t>القوات الجوية المصرية المشاركة في تمرين 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درع_الخليج‬</a:t>
                      </a:r>
                      <a:r>
                        <a:rPr lang="en-US" sz="1000"/>
                        <a:t>⁩ </a:t>
                      </a:r>
                      <a:r>
                        <a:rPr lang="ar-AE" sz="1000"/>
                        <a:t>المشترك -١  </a:t>
                      </a:r>
                      <a:r>
                        <a:rPr lang="en-US" sz="1000"/>
                        <a:t>⁧‫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4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11:44:27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القوات الجوية الكويتية المشاركة في تمرين #درع_الخليج المشترك -١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9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- 2018-03-31 07:57:42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معالي رئيس هيئة الأركان العامة في زيارة تفقدية لمركز القيادة و السيطرة  لتمرين درع الخليج المشترك -١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38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- 2018-03-30 18:50:29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قوات 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3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- 2018-03-29 22:01:55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قوات غامبيا المشاركة في تمرين #درع_الخليج المشترك -1 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756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3C08C-7A1E-4E38-AB5D-B9B318126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592182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9EF1-8ED3-4D57-BBCF-A203041E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B816D0-F05B-4E59-B6D8-B7AD1D81F2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495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7FBC7-30A0-49F7-92D1-DD0A9BB98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7B0EA-1664-4158-AF40-C2D78B9A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043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D4767-9155-4B48-82E9-DF13D602B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044C94-DD9A-4679-846A-B6F799ADEE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2312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B85B5-4C8D-4611-9807-FB1954A9A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1AB2D-326A-4B16-B6C2-0767A1FBC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404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0D17D-92BC-4F44-BBDD-B70E537D1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624FC0-24E4-498F-9641-7204BFDE9D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8117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C1ED8-A324-4DA9-93E6-9A937C5B6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9E71-B1B4-4016-BF93-FEE227368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148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3F981-EEC5-44CB-A33A-1058819C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565FF-1023-4627-A63D-712881C13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408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6149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06803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965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3580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4212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3274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09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40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042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0F03F-D199-4109-9156-66549020A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679940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732DA-D94F-44C5-ACB0-190A4A2E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F7242-8D36-4249-8E32-CEB2D5D76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221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7159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00590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6314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47363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6232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76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- 2018-03-26 17:09:30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الباكستانية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70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- 2018-03-19 17:42:07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المصرية للمشاركة في تمرين درع الخليج المشترك 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8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- 2018-03-31 12:42:46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المصرية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55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- 2018-03-31 07:57:42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معالي رئيس هيئة الأركان العامة في زيارة تفقدية لمركز القيادة و السيطرة  لتمرين درع الخليج المشترك -١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5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- 2018-03-22 22:08:48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المشاركة في تمارين #درع_الخليج المشترك 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7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- 2018-03-28 08:04:38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انطلاق تمرين مركز القيادة ضمن تمرين#درع_الخليج المشترك 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0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- 2018-03-31 11:44:27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الجوية الكويتية المشاركة في تمرين #درع_الخليج المشترك -١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31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- 2018-03-29 22:01:55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قوات غامبيا المشاركة في تمرين #درع_الخليج المشترك -1 #خليجنا_درع_محصن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8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66D30-0E53-4D93-8446-1BE6D3110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316486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87AB0-1897-4842-A80B-7D59C899D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40C1D-919E-4A21-8D8A-893C1A20C3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661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0345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67101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6810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3866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8819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9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- 2018-03-20 19:43:25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التركية المشاركة في تمرين #درع_الخليج المشترك 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3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- 2016-03-25 21:38:38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موجز العرض العسكري لتمرين #رعد_الشمال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441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5B59A-5DCF-48E0-865B-8864E8B78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197077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E3BED-40A6-4663-B5FB-0F7F55797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95387-649F-4A80-BCDB-077C2DFC7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99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88466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590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32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899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836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53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26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168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655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56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48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65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9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78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9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0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2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0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1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28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98322-F172-4696-8944-A7BF6B51E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8529395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36F64-80AE-4E93-BB87-91F5A0E6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58600-72F5-4ECF-8EFE-514A82A3B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045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818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749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619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69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43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856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438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492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161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883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8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1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2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4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42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31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4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2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67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F3E7B-9168-45C3-BE03-CFF6FD48B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173012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B1B7-F9B4-4593-977B-7508A188A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0EEC5-14B8-4F3E-B745-64D1E8ED3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168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817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764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230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6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54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01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14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841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555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284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2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8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39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80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776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94C50-81B1-46E3-A9CC-51C57CA4A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069480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21A0F-266D-446A-9730-697891CB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3D9EA-9FB8-49FA-B8E0-9493C2583C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010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456AD-8BE5-44DC-BB07-8EEE1F789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51B4C-A697-4EB0-BCBD-EC1562D5A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715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A48B-4B3B-4607-9DD8-2609DD6F5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A1E76-A8E9-4734-B024-4391F6EB8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718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99230841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109827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6975237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22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7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01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0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1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1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11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E0497-F728-4B89-91A5-D2ED1349D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1068171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5FCA7-970F-404D-8AF7-BEB065C2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353FBF-B97F-484F-9607-8C9803CDE9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9343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429CE-1315-4130-AA6E-852D2C62A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A6F89-C77B-4A28-8CF8-B0796B199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09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234CD-A7E1-4D74-8276-9561604BC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8F2D9-312B-4B81-989D-9F57FEA613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680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C0173-B154-4032-936D-0BC9755ED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E61CB-7AD0-43B3-83BB-4B24BF3EE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554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8993A-A68F-46D2-97B9-421B1BCF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A5900-DD0C-4767-82D6-809CA5B499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013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76294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6436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9222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145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729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562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31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547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136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90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8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397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981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46065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010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32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1542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6779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18:52:00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 الإماراتية المشاركة في تمرين 
#درع_الخليج المشترك -1
  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Emirati Navy Forces participating in
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467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28981-FBE8-4801-9604-779822A15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430202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85F45-F455-4EBF-A97E-7F785DF3A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80468-959A-4CBB-B215-FC48DA51F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646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53002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4677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2436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3918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99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2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954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426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473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32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36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99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169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5494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2764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52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69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009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1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17:57:39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البحرية البحرينية المشاركة في تمرين 
#درع_الخليج المشترك -1 #خليجنا_درع_محصن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Navy Forces participating in #Gulf_Shield Joint Exercise -1  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4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16:50:33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أهلها..أهل فصاحةٍ وبيان، وعند الحاجة أهل سيف وقلم 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People of eloquence, and of Sword and Word when needed. 
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55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E9F44-456E-499F-AD8E-C3F3C46D1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038897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755E-2F50-4F45-9FC0-BA5424061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837E8-0270-4EF0-ACC0-E3FDDFAE28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250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537283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3922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5850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482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66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759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233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5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063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86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02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783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643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9567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846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93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692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8409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8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15:30:26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يا مرحباً بفرسان الكلمة وحماة السيف
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Knights of Words and Sword Protectors.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4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94C4E-E1BE-4A1A-961D-7BE25A43D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8040250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4B1CA-CC0D-4731-A839-363A9E9D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33CCE-BC46-4EDF-934B-CD2A48C683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947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85208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8481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0119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6664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79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56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320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23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54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176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415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87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87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10687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235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191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291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3525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04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13:49:37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البوابة التاريخية بين شمال أفريقيا وجنوب الصحراء الكبرى  
#خليجنا_درع_محصن  #درع_الخليج 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historical gate linking North Africa and 
Southern Sahara.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1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28233-469C-4BAF-B6C3-86FB1D9C1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4827398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9EAAB-7AAA-4FA3-826E-6CBC92564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ED744D-005D-47A2-A656-AF1F246A1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272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40901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7531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0496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680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48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940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939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9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121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815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118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20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717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7101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7868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247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2808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6421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4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- 2018-04-03 12:41:21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بقلب أفريقيا وعمقها النابض بالحياة  #خليجنا_درع_محصن  #درع_الخليج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the Heart of Africa with its vibrant depth.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7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18:57:42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‎تدريبات القوات الخاصة المشتركة في تمرين #درع_الخليج المشترك -١
‎خليجنا_درع_محصن#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exercises of the special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28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59AE6-2833-4FEF-9855-F49BD8B8E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1265319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38B49-AA8F-4D64-8102-3EAC2E764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C498B-1B1F-4A78-AC42-F49B1F610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39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104736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77111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27983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7558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561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543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675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8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553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972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30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533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441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50298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989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420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89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8816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15:59:55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بنمور البنغال في وطنكم الثاني  #خليجنا_درع_محصن  #درع_الخليج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the Tigers of Bengal in your second home. 
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020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95C5C-D1E6-4A08-AED7-FE0B70225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5949604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01663-8D00-4847-8B87-6D8F62074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BDCF51-7985-4EA5-A0CC-D8D67DD87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013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8963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6952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9087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8984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909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105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327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397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874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381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02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921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734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6276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9662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14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791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272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5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14:33:29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بلدٌ مميز بثقافته ومنظومته الإجتماعية المترابطة والمتماسكة التي نجحت في دحر المعتدي على مدى القرون  
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country known for its culture and cohesive social structure that succeeded in defeating aggressors over the centuries.  #Our_Gulf_Is_A_Fortified_Shield  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34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579AA-3238-4A52-A1F3-10D200665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9111267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2A50-E5E5-41C4-92FD-F79CFE24D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7A3B6-028A-4FB8-86A1-97032BBE6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831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03785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3936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5121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481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947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359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08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8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659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04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65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38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0020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43571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5552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98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2401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3130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1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- 2018-04-02 13:33:26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بالقمريين الأشاوس أصحاب التاريخ الحافل  #خليجنا_درع_محصن  #درع_الخليج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Comorians, the devotees and the people of the rich history.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0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- 2018-04-01 19:30:14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جيبوتي المشاركة في تمرين #درع_الخليج المشترك -1 #خليجنا_درع_محصن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 forces participating in #Gulf_Shield Exercise -1 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207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09049-E968-40ED-9360-1120AAC91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96832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8DA5B-63D2-4DE5-8916-B492003D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9C3D7-0A82-4039-A406-70CEFC1BE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406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93949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72434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9176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287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0796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695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869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97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63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862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316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177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611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1869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3723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68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924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874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8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- 2018-04-01 19:08:23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منذ نشأتها تبنت ثلاثية إنسانية في دستورها ومنهجها اكسبتها الإحترام والتقدير: إتحاد، مساواة، سلام 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Since its advent, it has adopted three human principles in its Constitution that made it gain the respect of the world: Unity, Equality and Peace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5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7D2A9-BEA7-4ADC-8A7A-349EE6FA2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375953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6BDA-1462-4EC4-9951-3E3337E8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17239-DE78-4379-AA40-2C500907F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573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207315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23166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8924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6691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63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448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145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00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204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627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180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601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8967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2266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71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010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502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39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- 2018-04-01 18:25:51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‫حللتم أهلاً ووطئتم سهلاً يا نسور القرن الإفريقي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                                    ‬
‫!Welcome, Eagles of Africa ⁦‪#Our_Gulf_Is_A_Fortified_Shield‬⁩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2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- 2018-03-31 14:15:21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المشاركة في تمرين #درع_الخليج المشترك -1 #خليجنا_درع_محصن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the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856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86F84-C6D7-4EF9-815F-05D10020F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0060856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E9CF1-F36A-4EA4-A671-DD0320B35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80114-9D91-4DDB-BFE2-ADF220593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985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25383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8484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0401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1585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682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986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0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103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00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24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80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210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322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4162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952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34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0976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951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2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- 2018-03-31 12:41:06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‫القوات الجوية المصرية المشاركة في تمرين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المشترك -١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‬
‫Egyptian Air Force Participating in ⁦‪#Gulf_Shield‬⁩ Joint Exercise -1 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- 2018-03-31 11:27:30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الجوية  الكويتية المشاركة في تمرين #درع_الخليج 
المشترك -١  #خليجنا_درع_محصن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Air Force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37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9091F-19EE-4BB7-B977-4092EA334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354341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E6EBF-D7B1-4DE1-8FC5-937049D8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5B4F6C-F86D-48F8-AB4B-58540C367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1943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17718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2010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2980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6471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56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985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25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49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372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854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34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51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2295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872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144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74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063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4999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22:03:26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‫200عرقية واثنية تشكل لوحة إنسانية فارقة في محيطها الإفريقي والإسلامي والإنساني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        ‬
‫ 200races and ethnic groups make up the most unique human painting in the African, Islamic and human history. ⁦‪#Our_Gulf_Is_A_Fortified_Shield‬⁩ ⁦‪#Gulf_Shield‬⁩‬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03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9113C-E07B-4F6C-B51C-54FCE8400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756741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CE846-F949-4325-A9A8-74D441219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3CAE4-947F-4D08-8CF6-FF9328C22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739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9200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8635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68410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513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346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923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9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713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917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70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729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499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3365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7643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302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516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266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2020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5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20:46:04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نرحب بكل المحبة والود أصدقاء السلاح في وسط أفريقيا  #خليجنا_درع_محصن  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love and sincerity we welcome Friends of the Weapon in Central Africa. 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7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0C37F-C631-472C-9C89-4124AC30A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6740071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F423F-5B19-4E55-AE7C-F1846372D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15C60-C963-4E46-905F-A59408E0F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065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82284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5654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1875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8723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509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43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64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08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456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99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84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617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864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79515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176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639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151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1898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66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20:09:48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غينيا: هي النموذج للشعوب الباحثة عن الحرية والديمقراطية ومستقبل مشرق للإنسانية #خليجنا_درع_محصن  #درع_الخليج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role model for the nations looking for freedom, democracy and a better future for the entire globe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04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727E3-79C0-4D90-95DD-A659B4ECC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0701704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5E576-B92B-4B06-81F4-0AB1F95BC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11C5C-B4DB-46C6-A8B7-772C572EE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63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51276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8437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4657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745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019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440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12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747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25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1300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52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93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47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8153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2113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31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647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1722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2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19:22:49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تحية محبة وسلام لنسور كوناكري
  #خليجنا_درع_محصن  #درع_الخليج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greeting of love and peace to the Eagles of Conakry 
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9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18:48:41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مشاركة في تمرين #درع_الخليج المشترك -1 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4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A74F3-4184-4AA9-ACED-60D9F3DA9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5342929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3DF2-ACB1-4578-B20F-79E492BE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924F3-F0D4-40D6-9A6B-D47FFE20F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168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50366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8871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6515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210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81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086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90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82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25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412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942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304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168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7862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5888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146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993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1865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7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18:48:38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معالي رئيس هيئة الأركان العامة في زيارته التفقدية لمركز القيادة و السيطرة  لتمرين #درع_الخليج المشترك -١ #خليجنا_درع_محصن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of His Excellency the Chief of General Staff to the Command  Center of #Gulf_Shield Joint Exercise - 1 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41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26A3E-F762-4946-8009-754455D71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2040830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62489-3A7F-42EB-B8BD-431F44C8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5EB5A-ABA6-4391-94CF-C41F9FE50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119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876140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8378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9763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5422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613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43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5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01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546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79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215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801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004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6029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229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475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760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603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7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- 2018-03-30 11:11:10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4000 عاماً من الحضارة وإنتاج فكر إنساني كان أساساً لنهضة العديد من شعوب العالم     #درع_الخليج  #خليجنا_درع_محصن           
4000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civilization and thought that gave birth to many other civilizations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80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- 2018-03-29 20:40:46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قوات جامبيا المشاركة في تمرين #درع_الخليج المشترك -1 #خليجنا_درع_محصن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Gambian Forces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6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D5817-29BF-4D92-90A5-34614C35B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978249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27A1-E19E-4C53-BCBE-67BDB1C15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056F1-C555-427F-B433-E4A2DEB48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764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54337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6931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046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8657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471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87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705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747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353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489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7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820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178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301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6919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552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88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607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7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 AlWatan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- 2018-03-29 18:46:35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بجنود دانة الغرب الإفريقي على المحيط الأطلسي  
#خليجنا_درع_محصن  #درع_الخليج                                 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Welcome, soldiers of West Africa, the gateway to the Atlantic Ocean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1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7B98D-4429-4B61-84AB-200BAAA29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31300039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9D508-97D9-4B31-84D0-5E13A34BA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C77519-A6D7-49D1-A2E3-044BF5E290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197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717A2-0051-403D-A8E2-41CFA7DEC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03/29/2018 - 04/04/2018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96805-9243-4E3D-912C-949AC99EE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71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3310</Words>
  <Application>Microsoft Office PowerPoint</Application>
  <PresentationFormat>On-screen Show (4:3)</PresentationFormat>
  <Paragraphs>1828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Calibri</vt:lpstr>
      <vt:lpstr>Arial</vt:lpstr>
      <vt:lpstr>quintly_template</vt:lpstr>
      <vt:lpstr>Diraa AlWatan</vt:lpstr>
      <vt:lpstr>Twitter Followers Total</vt:lpstr>
      <vt:lpstr>Twitter Interactions Distribution</vt:lpstr>
      <vt:lpstr>Twitter Own Tweets</vt:lpstr>
      <vt:lpstr>Twitter Mentions</vt:lpstr>
      <vt:lpstr>Twitter Tweet Type Distribution</vt:lpstr>
      <vt:lpstr>Twitter Questions Table</vt:lpstr>
      <vt:lpstr>Twitter Own and Retweeted Tweets Table - 1 of 7</vt:lpstr>
      <vt:lpstr>Twitter Own and Retweeted Tweets Table - 2 of 7</vt:lpstr>
      <vt:lpstr>Twitter Own and Retweeted Tweets Table - 3 of 7</vt:lpstr>
      <vt:lpstr>Twitter Own and Retweeted Tweets Table - 4 of 7</vt:lpstr>
      <vt:lpstr>Twitter Own and Retweeted Tweets Table - 5 of 7</vt:lpstr>
      <vt:lpstr>Twitter Own and Retweeted Tweets Table - 6 of 7</vt:lpstr>
      <vt:lpstr>Twitter Own and Retweeted Tweets Table - 7 of 7</vt:lpstr>
      <vt:lpstr>Twitter Own Tweets By Hour</vt:lpstr>
      <vt:lpstr>Twitter Hashtag Detection</vt:lpstr>
      <vt:lpstr>Instagram Followers Total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  <vt:lpstr>Instagram Posts</vt:lpstr>
      <vt:lpstr>Instagram Hashtag Detection</vt:lpstr>
      <vt:lpstr>Instagram Interaction Rate By Post Type</vt:lpstr>
      <vt:lpstr>Instagram Interactions Distribution</vt:lpstr>
      <vt:lpstr>Youtube Key Metrics Table</vt:lpstr>
      <vt:lpstr>Youtube Subscribers Total</vt:lpstr>
      <vt:lpstr>Youtube Videos Table</vt:lpstr>
      <vt:lpstr>Youtube Video Views Total</vt:lpstr>
      <vt:lpstr>Youtube Videos Total</vt:lpstr>
      <vt:lpstr>Youtube Total Interactions</vt:lpstr>
      <vt:lpstr>Youtube Hashtag Detection</vt:lpstr>
      <vt:lpstr>Youtube Top Ten Videos - 1 of 2</vt:lpstr>
      <vt:lpstr>Youtube Top Ten Videos - 2 of 2</vt:lpstr>
      <vt:lpstr>Youtube Metrics By Country - 1 of 3</vt:lpstr>
      <vt:lpstr>Youtube Metrics By Country - 2 of 3</vt:lpstr>
      <vt:lpstr>Youtube Metrics By Country - 3 of 3</vt:lpstr>
      <vt:lpstr>Youtube Total Interactions</vt:lpstr>
      <vt:lpstr>Youtube Devices Table</vt:lpstr>
      <vt:lpstr>Facebook Own Posts</vt:lpstr>
      <vt:lpstr>Facebook Interactions Distribution</vt:lpstr>
      <vt:lpstr>Facebook Own Posts Table - 1 of 18</vt:lpstr>
      <vt:lpstr>Facebook Own Posts Table - 2 of 18</vt:lpstr>
      <vt:lpstr>Facebook Own Posts Table - 3 of 18</vt:lpstr>
      <vt:lpstr>Facebook Own Posts Table - 4 of 18</vt:lpstr>
      <vt:lpstr>Facebook Own Posts Table - 5 of 18</vt:lpstr>
      <vt:lpstr>Facebook Own Posts Table - 6 of 18</vt:lpstr>
      <vt:lpstr>Facebook Own Posts Table - 7 of 18</vt:lpstr>
      <vt:lpstr>Facebook Own Posts Table - 8 of 18</vt:lpstr>
      <vt:lpstr>Facebook Own Posts Table - 9 of 18</vt:lpstr>
      <vt:lpstr>Facebook Own Posts Table - 10 of 18</vt:lpstr>
      <vt:lpstr>Facebook Own Posts Table - 11 of 18</vt:lpstr>
      <vt:lpstr>Facebook Own Posts Table - 12 of 18</vt:lpstr>
      <vt:lpstr>Facebook Own Posts Table - 13 of 18</vt:lpstr>
      <vt:lpstr>Facebook Own Posts Table - 14 of 18</vt:lpstr>
      <vt:lpstr>Facebook Own Posts Table - 15 of 18</vt:lpstr>
      <vt:lpstr>Facebook Own Posts Table - 16 of 18</vt:lpstr>
      <vt:lpstr>Facebook Own Posts Table - 17 of 18</vt:lpstr>
      <vt:lpstr>Facebook Own Posts Table - 18 of 18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 AlWatan</dc:title>
  <dc:creator>Administrator</dc:creator>
  <cp:lastModifiedBy>Administrator</cp:lastModifiedBy>
  <cp:revision>1</cp:revision>
  <dcterms:created xsi:type="dcterms:W3CDTF">2018-04-04T12:45:04Z</dcterms:created>
  <dcterms:modified xsi:type="dcterms:W3CDTF">2018-04-04T12:47:30Z</dcterms:modified>
</cp:coreProperties>
</file>