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253343</c:v>
                </c:pt>
                <c:pt idx="1">
                  <c:v>253711</c:v>
                </c:pt>
                <c:pt idx="2">
                  <c:v>254014</c:v>
                </c:pt>
                <c:pt idx="3">
                  <c:v>254308</c:v>
                </c:pt>
                <c:pt idx="4">
                  <c:v>254484</c:v>
                </c:pt>
                <c:pt idx="5">
                  <c:v>254602</c:v>
                </c:pt>
                <c:pt idx="6">
                  <c:v>254691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14-4280-A2E3-F0A998310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333784"/>
        <c:axId val="246333128"/>
      </c:lineChart>
      <c:dateAx>
        <c:axId val="24633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33128"/>
        <c:crosses val="autoZero"/>
        <c:auto val="1"/>
        <c:lblOffset val="100"/>
        <c:baseTimeUnit val="days"/>
      </c:dateAx>
      <c:valAx>
        <c:axId val="24633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3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D-4C24-AB6C-5B14D612FB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9D-4C24-AB6C-5B14D612FB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9D-4C24-AB6C-5B14D612F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528432"/>
        <c:axId val="245527776"/>
      </c:barChart>
      <c:catAx>
        <c:axId val="24552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27776"/>
        <c:crosses val="autoZero"/>
        <c:auto val="1"/>
        <c:lblAlgn val="ctr"/>
        <c:lblOffset val="100"/>
        <c:noMultiLvlLbl val="0"/>
      </c:catAx>
      <c:valAx>
        <c:axId val="24552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2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0B-4AB6-8577-E8D63F085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368448"/>
        <c:axId val="314365168"/>
      </c:lineChart>
      <c:dateAx>
        <c:axId val="31436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65168"/>
        <c:crosses val="autoZero"/>
        <c:auto val="1"/>
        <c:lblOffset val="100"/>
        <c:baseTimeUnit val="days"/>
      </c:dateAx>
      <c:valAx>
        <c:axId val="31436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6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5</c:v>
                </c:pt>
                <c:pt idx="2">
                  <c:v>33</c:v>
                </c:pt>
                <c:pt idx="3">
                  <c:v>31</c:v>
                </c:pt>
                <c:pt idx="4">
                  <c:v>7</c:v>
                </c:pt>
                <c:pt idx="5">
                  <c:v>9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23-4925-8E46-0FDD065BA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64008"/>
        <c:axId val="246966960"/>
      </c:lineChart>
      <c:dateAx>
        <c:axId val="24696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66960"/>
        <c:crosses val="autoZero"/>
        <c:auto val="1"/>
        <c:lblOffset val="100"/>
        <c:baseTimeUnit val="days"/>
      </c:dateAx>
      <c:valAx>
        <c:axId val="24696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6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E-413C-811C-84D5599553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4E-413C-811C-84D559955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964336"/>
        <c:axId val="246964664"/>
      </c:barChart>
      <c:catAx>
        <c:axId val="24696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64664"/>
        <c:crosses val="autoZero"/>
        <c:auto val="1"/>
        <c:lblAlgn val="ctr"/>
        <c:lblOffset val="100"/>
        <c:noMultiLvlLbl val="0"/>
      </c:catAx>
      <c:valAx>
        <c:axId val="24696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6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5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62-4FBC-9911-7CFCE00B8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867192"/>
        <c:axId val="368868504"/>
      </c:lineChart>
      <c:catAx>
        <c:axId val="36886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68504"/>
        <c:crosses val="autoZero"/>
        <c:auto val="1"/>
        <c:lblAlgn val="ctr"/>
        <c:lblOffset val="100"/>
        <c:noMultiLvlLbl val="0"/>
      </c:catAx>
      <c:valAx>
        <c:axId val="36886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6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49479</c:v>
                </c:pt>
                <c:pt idx="1">
                  <c:v>49512</c:v>
                </c:pt>
                <c:pt idx="5">
                  <c:v>49618</c:v>
                </c:pt>
                <c:pt idx="6">
                  <c:v>49631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CF-4A9B-9CE1-BCDEC7DE2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885232"/>
        <c:axId val="368882280"/>
      </c:lineChart>
      <c:dateAx>
        <c:axId val="368885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82280"/>
        <c:crosses val="autoZero"/>
        <c:auto val="1"/>
        <c:lblOffset val="100"/>
        <c:baseTimeUnit val="days"/>
      </c:dateAx>
      <c:valAx>
        <c:axId val="36888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8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3F-4DC5-AD7E-D2B2F82B9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933000"/>
        <c:axId val="394925456"/>
      </c:lineChart>
      <c:dateAx>
        <c:axId val="39493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25456"/>
        <c:crosses val="autoZero"/>
        <c:auto val="1"/>
        <c:lblOffset val="100"/>
        <c:baseTimeUnit val="days"/>
      </c:dateAx>
      <c:valAx>
        <c:axId val="39492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3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0.48829840940288</c:v>
                </c:pt>
                <c:pt idx="1">
                  <c:v>0.42588718228709999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D0-4DC0-989E-72BB11D8A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938904"/>
        <c:axId val="394937920"/>
      </c:barChart>
      <c:catAx>
        <c:axId val="39493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37920"/>
        <c:crosses val="autoZero"/>
        <c:auto val="1"/>
        <c:lblAlgn val="ctr"/>
        <c:lblOffset val="100"/>
        <c:noMultiLvlLbl val="0"/>
      </c:catAx>
      <c:valAx>
        <c:axId val="39493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3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F3-449A-B0E7-A6B6730704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F3-449A-B0E7-A6B673070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940872"/>
        <c:axId val="394943496"/>
      </c:barChart>
      <c:catAx>
        <c:axId val="39494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43496"/>
        <c:crosses val="autoZero"/>
        <c:auto val="1"/>
        <c:lblAlgn val="ctr"/>
        <c:lblOffset val="100"/>
        <c:noMultiLvlLbl val="0"/>
      </c:catAx>
      <c:valAx>
        <c:axId val="39494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4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4473</c:v>
                </c:pt>
                <c:pt idx="1">
                  <c:v>4486</c:v>
                </c:pt>
                <c:pt idx="2">
                  <c:v>4484</c:v>
                </c:pt>
                <c:pt idx="3">
                  <c:v>4498</c:v>
                </c:pt>
                <c:pt idx="4">
                  <c:v>4504</c:v>
                </c:pt>
                <c:pt idx="5">
                  <c:v>4513</c:v>
                </c:pt>
                <c:pt idx="6">
                  <c:v>4518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8-496C-AFEE-C8B13FA04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804888"/>
        <c:axId val="170701176"/>
      </c:lineChart>
      <c:dateAx>
        <c:axId val="37280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01176"/>
        <c:crosses val="autoZero"/>
        <c:auto val="1"/>
        <c:lblOffset val="100"/>
        <c:baseTimeUnit val="days"/>
      </c:dateAx>
      <c:valAx>
        <c:axId val="17070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0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515461</c:v>
                </c:pt>
                <c:pt idx="1">
                  <c:v>517370</c:v>
                </c:pt>
                <c:pt idx="2">
                  <c:v>519767</c:v>
                </c:pt>
                <c:pt idx="3">
                  <c:v>522709</c:v>
                </c:pt>
                <c:pt idx="4">
                  <c:v>524746</c:v>
                </c:pt>
                <c:pt idx="5">
                  <c:v>526400</c:v>
                </c:pt>
                <c:pt idx="6">
                  <c:v>527697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B-4FF9-B3E7-4E947FCDD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378344"/>
        <c:axId val="408378016"/>
      </c:lineChart>
      <c:dateAx>
        <c:axId val="40837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378016"/>
        <c:crosses val="autoZero"/>
        <c:auto val="1"/>
        <c:lblOffset val="100"/>
        <c:baseTimeUnit val="days"/>
      </c:dateAx>
      <c:valAx>
        <c:axId val="40837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37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68</c:v>
                </c:pt>
                <c:pt idx="1">
                  <c:v>69</c:v>
                </c:pt>
                <c:pt idx="2">
                  <c:v>74</c:v>
                </c:pt>
                <c:pt idx="3">
                  <c:v>74</c:v>
                </c:pt>
                <c:pt idx="4">
                  <c:v>74</c:v>
                </c:pt>
                <c:pt idx="5">
                  <c:v>76</c:v>
                </c:pt>
                <c:pt idx="6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6D-4344-89E7-ED31DE255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375720"/>
        <c:axId val="408376048"/>
      </c:lineChart>
      <c:dateAx>
        <c:axId val="40837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376048"/>
        <c:crosses val="autoZero"/>
        <c:auto val="1"/>
        <c:lblOffset val="100"/>
        <c:baseTimeUnit val="days"/>
      </c:dateAx>
      <c:valAx>
        <c:axId val="40837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37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34-4857-8E0D-6F32980C3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389496"/>
        <c:axId val="408384576"/>
      </c:barChart>
      <c:catAx>
        <c:axId val="40838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384576"/>
        <c:crosses val="autoZero"/>
        <c:auto val="1"/>
        <c:lblAlgn val="ctr"/>
        <c:lblOffset val="100"/>
        <c:noMultiLvlLbl val="0"/>
      </c:catAx>
      <c:valAx>
        <c:axId val="40838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38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0-4DA0-85AD-B7904CBAE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530888"/>
        <c:axId val="458546960"/>
      </c:barChart>
      <c:catAx>
        <c:axId val="45853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546960"/>
        <c:crosses val="autoZero"/>
        <c:auto val="1"/>
        <c:lblAlgn val="ctr"/>
        <c:lblOffset val="100"/>
        <c:noMultiLvlLbl val="0"/>
      </c:catAx>
      <c:valAx>
        <c:axId val="45854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53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 درع الوطن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48-4E73-BFC7-C917D3BFC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896032"/>
        <c:axId val="471889144"/>
      </c:lineChart>
      <c:dateAx>
        <c:axId val="47189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89144"/>
        <c:crosses val="autoZero"/>
        <c:auto val="1"/>
        <c:lblOffset val="100"/>
        <c:baseTimeUnit val="days"/>
      </c:dateAx>
      <c:valAx>
        <c:axId val="47188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9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98-4CE8-B83B-C210D1909C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98-4CE8-B83B-C210D1909C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98-4CE8-B83B-C210D1909C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98-4CE8-B83B-C210D1909C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98-4CE8-B83B-C210D1909C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98-4CE8-B83B-C210D1909C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98-4CE8-B83B-C210D1909C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98-4CE8-B83B-C210D1909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897016"/>
        <c:axId val="471888160"/>
      </c:barChart>
      <c:catAx>
        <c:axId val="47189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88160"/>
        <c:crosses val="autoZero"/>
        <c:auto val="1"/>
        <c:lblAlgn val="ctr"/>
        <c:lblOffset val="100"/>
        <c:noMultiLvlLbl val="0"/>
      </c:catAx>
      <c:valAx>
        <c:axId val="47188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9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 درع الوطن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173803</c:v>
                </c:pt>
                <c:pt idx="1">
                  <c:v>173783</c:v>
                </c:pt>
                <c:pt idx="2">
                  <c:v>173776</c:v>
                </c:pt>
                <c:pt idx="3">
                  <c:v>173768</c:v>
                </c:pt>
                <c:pt idx="4">
                  <c:v>173758</c:v>
                </c:pt>
                <c:pt idx="5">
                  <c:v>173744</c:v>
                </c:pt>
                <c:pt idx="6">
                  <c:v>173728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7-4F3B-B6CF-372250FD8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8493608"/>
        <c:axId val="568493936"/>
      </c:lineChart>
      <c:dateAx>
        <c:axId val="56849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493936"/>
        <c:crosses val="autoZero"/>
        <c:auto val="1"/>
        <c:lblOffset val="100"/>
        <c:baseTimeUnit val="days"/>
      </c:dateAx>
      <c:valAx>
        <c:axId val="56849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49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CC9F3-B667-4D22-BFF2-7954DCE4D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 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2B490-D5F8-4E0D-A4FD-47D30277A9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5147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B146B-6487-48B5-B5C1-81176ADD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8B97E-7D67-479F-8ACF-575B02CE0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158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3315A-AE3D-4F55-95CB-A63A9B8BD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B01EB-B695-4E03-B59F-038EB3BE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72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86D07-48BB-4347-B92C-9BD150EE7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BB24ED-515C-4D3D-BA21-F4F3926A78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872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11098-A13F-4F76-94CE-D1849E99E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0263D-3081-4AF8-BCDA-916B04A2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55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784F-FA42-439D-9B11-DD8041930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450569-B0AA-4E2A-B184-C306D1C8A7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969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E04C2-9827-49A5-AA7B-A37821AFE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090EF-79E0-4530-95AA-9F801146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7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0C4A-BE10-49B2-9CB4-2765662D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845272-79A6-457A-B512-D2F60497C2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943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51CBF-AF0F-4CC2-A049-779F6053C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FD787-2300-49D4-9ACC-2A83BCB5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9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BA91-A231-4797-82A2-1C3BE4AD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7C33D2-50F6-42C4-A4AB-6971C117B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5304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423D3-AB41-480A-B9F1-936B45026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4EB9E-45EC-4F2A-884B-5032E40D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7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53CC0-3474-4E15-9C9E-277068CA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04DD5-94C0-444A-BD1A-D7BA3EFD1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126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08855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1650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36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313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27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@ahmed1413000 - 2018-04-03 14:06:07</a:t>
                      </a:r>
                      <a:r>
                        <a:rPr lang="en-US" sz="1000"/>
                        <a:t>
@diraalwatan </a:t>
                      </a:r>
                      <a:r>
                        <a:rPr lang="ar-AE" sz="1000"/>
                        <a:t>ليش علم ايران وقطر موجود 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8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@Aymannour90 - 2018-04-01 05:03:35</a:t>
                      </a:r>
                      <a:r>
                        <a:rPr lang="en-US" sz="1000"/>
                        <a:t>
@diraalwatan </a:t>
                      </a:r>
                      <a:r>
                        <a:rPr lang="ar-AE" sz="1000"/>
                        <a:t>مين الدول المشاركة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2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@jalamri41 - 2018-03-31 13:00:27</a:t>
                      </a:r>
                      <a:r>
                        <a:rPr lang="en-US" sz="1000"/>
                        <a:t>
@diraalwatan </a:t>
                      </a:r>
                      <a:r>
                        <a:rPr lang="ar-AE" sz="1000"/>
                        <a:t>لماذا لا يشاركون في تحالف حرب اليمن، ضد عملاء إيران؟ أم النفاق مسموح به في مثل هذه المواقف الشكلية؟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8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@UMAIR_ASLAM_ - 2018-03-29 17:52:45</a:t>
                      </a:r>
                      <a:r>
                        <a:rPr lang="en-US" sz="1000"/>
                        <a:t>
@diraalwatan When indian troops will arrives??????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07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B9035-5476-4193-ABD8-0985881EF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874637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7F890-AC35-4064-9793-C0EF6BF7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C66AD-C696-42D1-8DCB-EF35510E7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375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2356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300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44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71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49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3941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5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18:47:45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البحرية  الإماراتية المشاركة في تمرين #درع_الخليج المشترك -1  
#خليجنا_درع_محصن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Emirati Navy Forces 
participating in #Gulf_Shield Joint Exercise -1
#Our_Gulf_Is_A_Fortified_Shield https://t.co/YZ5vGEQyW0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5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17:46:16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البحرية البحرينية المشاركة في تمرين #درع_الخليج المشترك -1 #خليجنا_درع_محصن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Navy Forces 
participating in #Gulf_Shield Joint Exercise -1    #Our_Gulf_Is_A_Fortified_Shield https://t.co/6r8N2dMhys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9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16:49:11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أهلها..أهل فصاحةٍ وبيان، وعند الحاجة أهل سيف وقلم 
#خليجنا_درع_محصن  #درع_الخليج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of eloquence, and of Sword and Word when needed. Our_Gulf_Is_A_Fortified_Shield# #Gulf_Shield https://t.co/pKQ4n1V9wN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40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D6C8D-4EBB-455A-B889-E842AE21B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031876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E575-4E54-4E2A-A02F-91CF37403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06637-61C2-4AED-9BA2-F0B3F3282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30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028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925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25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39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82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16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4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15:29:48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مرحباً بفرسان الكلمة وحماة السيف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Knights of Words and Sword Protectors. #Our_Gulf_Is_A_Fortified_Shield #Gulf_Shield https://t.co/w8AoZz53qo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18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13:48:23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البوابة التاريخية بين شمال أفريقيا وجنوب الصحراء الكبرى  #خليجنا_درع_محصن  #درع_الخليج 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historical gate linking North Africa and Southern Sahara
#Our_Gulf_Is_A_Fortified_Shield #Gulf_Shield https://t.co/KCae3aMcNE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9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12:40:46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ومرحباً بقلب أفريقيا وعمقها النابض بالحياة  #خليجنا_درع_محصن  #درع_الخليج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Heart of Africa with its vibrant depth
#Our_Gulf_Is_A_Fortified_Shield #Gulf_Shield https://t.co/noAZN9Q1r5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19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18:57:56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تدريبات القوات الخاصة المشتركة في تمرين #درع_الخليج المشترك -1 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exercises of the special forces participating in #Gulf_Shield Joint Exercise -1 #Our_Gulf_Is_A_Fortified_Shield https://t.co/XlUzvPRYr4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9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DAF33-BB36-40FB-B923-3C160A0A3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026179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97EA-D2DA-4740-9E9F-8E19936F0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80502C-68CE-454C-9FCF-7A0DBF7EE0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054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6585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733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19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41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933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631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05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15:58:02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وسهلاً بنمور البنغال في وطنكم الثاني  #خليجنا_درع_محصن  #درع_الخليج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Tigers of Bengal in your second home #Our_Gulf_Is_A_Fortified_Shield #Gulf_Shield https://t.co/tAX9yMILVa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28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14:49:23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country known for its culture and cohesive social structure that succeeded in defeating aggressors over the centuries.  #Our_Gulf_Is_A_Fortified_Shield    #Gulf_Shield https://t.co/szSLQx15ud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14:48:13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بلدٌ مميز بثقافته ومنظومته الإجتماعية المترابطة والمتماسكة التي نجحت في دحر المعتدي على مدى القرون  #خليجنا_درع_محصن  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https://t.co/nKjw9xr8OC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0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14:20:17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بالقمريين الأشاوس أصحاب التاريخ الحافل  #خليجنا_درع_محصن  #درع_الخليج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Comorians, the devotees and the people of the rich history.
#Our_Gulf_Is_A_Fortified_Shield
#Gulf_Shield https://t.co/YBeM60KXvQ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77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6E346-242A-469A-B830-73EA009EF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233779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F7F5E-E15B-4BB6-97FD-0694445A0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165A2B-8691-41D5-A17B-F1E06C6E2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107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52134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257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093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610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140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028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8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19:36:59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قوات جيبوتي المشاركة في تمرين #درع_الخليج المشترك -1 #خليجنا_درع_محصن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 forces participating in #Gulf_Shield Exercise -1 #Our_Gulf_Is_A_Fortified_Shield https://t.co/ZGEWnXvE5n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03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19:06:31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Since its advent, it has adopted three human principles in its Constitution that made it gain the respect of the world: Unity, Equality and Peace #Our_Gulf_Is_A_Fortified_Shield #Gulf_Shield https://t.co/BNKJB6FYdU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20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19:06:01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منذ نشأتها تبنت ثلاثية إنسانية في دستورها ومنهجها اكسبتها الإحترام والتقدير: إتحاد، مساواة، سلام #خليجنا_درع_محصن  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https://t.co/HXI3ojHcP4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0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18:29:29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حللتم أهلاً ووطئتم سهلاً يا نسور القرن الإفريقي #خليجنا_درع_محصن  #درع_الخليج                                      
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Eagles of Africa #Our_Gulf_Is_A_Fortified_Shield #Gulf_Shield https://t.co/mMGIxpIPAs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2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F51D3-39D7-4EAA-825B-C6E785FBE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22639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898B-61EA-44FE-9256-FAC9B36F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05F53-590D-4E37-8A52-DE89F176F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528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2537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3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61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172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20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024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20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- 2018-03-31 14:12:57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المشاركة في تمرين #درع_الخليج المشترك -1 #خليجنا_درع_محصن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the forces participating in #Gulf_Shield Joint Exercise -1 #Our_Gulf_Is_A_Fortified_Shield https://t.co/eUGCw2RsXB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0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- 2018-03-31 12:36:44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المصرية المشاركة في تمرين #درع_الخليج المشترك -١  #خليجنا_درع_محصن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Egyptian Air Force Participating in #Gulf_Shield Joint Exercise -1 #Our_Gulf_Is_A_Fortified_Shield https://t.co/9J1WdesnU5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9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- 2018-03-31 11:20:34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 الكويتية المشاركة في تمرين #درع_الخليج المشترك -١  #خليجنا_درع_محصن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Air Force Participating in #Gulf_Shield Joint Exercise -1 #Our_Gulf_Is_A_Fortified_Shield https://t.co/q8aYVWOIrv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57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27C91-731B-43B9-BF39-03B1ACDBF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23718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4EB5C-AA62-4221-8570-E5EE6F1AC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B3F69-454E-4D56-B680-CF3A073E6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842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431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292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50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689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638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18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24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22:01:39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عرقية واثنية تشكل لوحة إنسانية فارقة في محيطها الإفريقي والإسلامي والإنساني  #خليجنا_درع_محصن #درع_الخليج         
 200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races and ethnic groups make up the most unique human painting in the African, Islamic and human history. #Our_Gulf_Is_A_Fortified_Shield #Gulf_Shield https://t.co/mWSLDlC55D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3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20:45:05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نرحب بكل المحبة والود أصدقاء السلاح في وسط أفريقيا 
 #خليجنا_درع_محصن  #درع_الخليج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love and sincerity we welcome Friends of the Weapon in Central Africa.  
#Our_Gulf_Is_A_Fortified_Shield #Gulf_Shield https://t.co/xaeeY9zmQp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8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20:07:47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غينيا: هي النموذج للشعوب الباحثة عن الحرية والديمقراطية ومستقبل مشرق للإنسانية #خليجنا_درع_محصن  #درع_الخليج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role model for the nations looking for freedom, democracy and a better future for the entire globe #Our_Gulf_Is_A_Fortified_Shield #Gulf_Shield https://t.co/Vk0W0K76m7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4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8B4AD-CDD3-4AD2-BB61-EE510B978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505112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5ACAF-94A3-4DEE-B37D-28A6FD2C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A53C1-4241-4737-9AD7-128FB0A75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394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4555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58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08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780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7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296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93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19:21:11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تحية محبة وسلام لنسور كوناكري 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greeting of love and peace to the Eagles of Conakry #Our_Gulf_Is_A_Fortified_Shield #Gulf_Shield https://t.co/ASA7XzBEMr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9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18:46:13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قوات مشاركة في تمرين #درع_الخليج المشترك -1 #خليجنا_درع_محصن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Forces participating in #Gulf_Shield Joint Exercise -1 #Our_Gulf_Is_A_Fortified_Shield https://t.co/qyFzYAVnY9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65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14:49:05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معالي رئيس هيئة الأركان العامة في زيارته التفقدية لمركز القيادة و السيطرة  لتمرين #درع_الخليج المشترك -١ #خليجنا_درع_محصن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of His Excellency the Chief of General Staff to the Command  Center of #Gulf_Shield Joint Exercise - 1 https://t.co/5HYBCbBwZx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18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11:08:05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4000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عاماً من الحضارة وإنتاج فكر إنساني كان أساساً لنهضة العديد من شعوب العالم     #درع_الخليج  #خليجنا_درع_محصن           
4000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civilization and thought that gave birth to many other civilizations #Our_Gulf_Is_A_Fortified_Shield #Gulf_Shield https://t.co/YH6yhZ8W6s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673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75C82-C349-4526-9BC8-4637E2150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258548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2F38-005D-4457-B28E-90EA03A02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14682-C2F8-456B-9334-462C61697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431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31B04-A1C5-4945-9646-87DA96B40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0CCB1-F0A7-47A4-AADC-81246D5F2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6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A4E4-CC9A-4A28-91A7-CC082E816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4CD03-0B42-488A-9A0B-73AFAE297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51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3292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1698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0683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33286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86424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7581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7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72.730769230769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1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72.730769230769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2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12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37.791666666667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70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CAE59-E14B-47A0-8D22-7C5BB9EC0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506736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9B468-11AB-43E4-9349-8B8F1450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06314-CC2C-4F25-A077-7331A5BD0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040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DFA63-CF1E-4618-8E51-F5A546E39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B5749-8C70-4156-B6B1-B5CE77E23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078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D50B-06B5-47B4-BE38-5F4F4C4F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DF6DD-7AB7-4C32-BBB4-D1DA110B39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58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99306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9230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24016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4061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5648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6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18:49:09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 الإماراتية المشاركة في تمرين #درع_الخليج المشترك -1 
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Emirati Navy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3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17:55:30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البحرينية المشاركة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Navy Forces participating in #Gulf_Shield Joint Exercise -1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62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16:47:12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أهلها..أهل فصاحةٍ وبيان، وعند الحاجة أهل سيف وقلم #خليجنا_درع_محصن  #درع_الخليج 
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of eloquence, and of Sword and Word when needed.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55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016D2-8AF6-4D8F-BC7C-345359B23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4406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7F49-D9D3-47E8-A7FE-D5CF4F38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649CE7-5AC0-474B-9458-4564451B8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3920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67644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1192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9401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98075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440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8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15:31:09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يا مرحباً بفرسان الكلمة وحماة السيف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Knights of Words and Sword Protectors.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82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13:47:26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البوابة التاريخية بين شمال أفريقيا وجنوب الصحراء الكبرى  #خليجنا_درع_محصن  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historical gate linking North Africa and Southern Sahara.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5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12:40:09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بقلب أفريقيا وعمقها النابض بالحياة 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Heart of Africa with its vibrant depth.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89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E1FD6-7E8A-4555-B452-486CF4787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069480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DC92-48BA-47B4-B604-DDADB97F6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0E21D-981F-4901-B7CE-F754B5797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8088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06310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9055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411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7848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885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8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19:01:26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‎تدريبات القوات الخاصة المشتركة في تمرين #درع_الخليج المشترك -1 ‎
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exercises of the special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82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15:59:04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بنمور البنغال في وطنكم الثاني 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Tigers of Bengal in your second home.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3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14:33:12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بلدٌ مميز بثقافته ومنظومته الإجتماعية المترابطة والمتماسكة التي نجحت في دحر المعتدي على مدى القرون 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country known for its culture and cohesive social structure that succeeded in defeating aggressors over the centuries.  #Our_Gulf_Is_A_Fortified_Shield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44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E712E-9ED2-451E-8D22-523F118AA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251093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BA54-8BF5-470F-89C0-87CC752E3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AB3CF-B7B4-4C1F-923B-31C2C74A2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628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56207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396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7168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7130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6129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2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13:32:27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بالقمريين الأشاوس أصحاب التاريخ الحافل  #خليجنا_درع_محصن  #درع_الخليج 
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Comorians, the devotees and the people of the rich history.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1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- 2018-04-01 19:35:46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جيبوتي المشاركة في تمرين #درع_الخليج المشترك -1 #خليجنا_درع_محصن 
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 forces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80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- 2018-04-01 19:06:50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منذ نشأتها تبنت ثلاثية إنسانية في دستورها ومنهجها اكسبتها الإحترام والتقدير: إتحاد، مساواة، سلام #خليجنا_درع_محصن  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Since its advent, it has adopted three human principles in its Constitution that made it gain the respect of the world: Unity, Equality and Peace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94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4C4E8-5419-4E3E-914E-69FD785A5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90688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CBFC-C843-42C4-87FB-FD2E047F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A1264-06C3-47E8-A77A-D0CFA9382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110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26968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4061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6288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9673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9063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9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- 2018-04-01 18:27:12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‫حللتم أهلاً ووطئتم سهلاً يا نسور القرن الإفريقي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_______________________________________________________
Welcome, Eagles of Africa! ⁦‪
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2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- 2018-03-31 14:13:55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المشاركة في تمرين #درع_الخليج المشترك -1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the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4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- 2018-03-31 12:39:18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‫القوات الجوية المصرية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____________________________ ‫Egyptian Air Force Participating in ⁦‪#Gulf_Shield‬⁩ Joint Exercise -1 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14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- 2018-03-31 11:28:16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الجوية  الكويتية المشاركة في تمرين #درع_الخليج المشترك -١ 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Air Force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74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823E1-7E18-40F2-AA49-3BA67AAF4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810716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73CAB-5B21-4316-85FD-5ECBE8CE0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35305-66C2-470A-A581-34EDE4B80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766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77129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9924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4155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6647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9273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0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22:02:30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‫200عرقية واثنية تشكل لوحة إنسانية فارقة في محيطها الإفريقي والإسلامي والإنساني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___________________________________ ‫ 200races and ethnic groups make up the most unique human painting in the African, Islamic and human history. ⁦‪#Our_Gulf_Is_A_Fortified_Shield‬⁩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0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20:44:28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نرحب بكل المحبة والود أصدقاء السلاح في وسط أفريقيا 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love and sincerity we welcome Friends of the Weapon in Central Africa. 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2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20:08:37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غينيا: هي النموذج للشعوب الباحثة عن الحرية والديمقراطية ومستقبل مشرق للإنسانية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role model for the nations looking for freedom, democracy and a better future for the entire globe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14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BADE7-921E-42D6-8310-5DF2CA869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010248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73B2D-05F2-4529-9643-589B9F03E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B5209-288C-42CC-AB9D-3EF9B2AA1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030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7826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2776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3904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155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96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30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19:21:50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تحية محبة وسلام لنسور كوناكري 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greeting of love and peace to the Eagles of Conakry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17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18:46:54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81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14:37:19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معالي رئيس هيئة الأركان العامة في زيارته التفقدية لمركز القيادة و السيطرة  لتمرين #درع_الخليج المشترك -١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of His Excellency the Chief of General Staff to the Command  Center of #Gulf_Shield Joint Exercise - 1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3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AC1EB-37F6-456F-8CFE-FD6355EC2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776713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DCD70-8FC4-4822-8A75-23C7F016F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74508-5CF3-4ABE-86B1-607C59128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6971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3819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08055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9735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9758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8709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11:10:06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4000 عاماً من الحضارة وإنتاج فكر إنساني كان أساساً لنهضة العديد من شعوب العالم  #درع_الخليج  #خليجنا_درع_محصن 
_________________________________
4000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civilization and thought that gave birth to many other civilizations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5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- 2018-03-29 20:42:21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غامبيا المشاركة في تمرين #درع_الخليج المشترك -1 #خليجنا_درع_محصن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Gambian Forces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86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- 2018-03-29 18:48:06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بجنود دانة الغرب الإفريقي على المحيط الأطلسي  #خليجنا_درع_محصن  #درع_الخليج 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soldiers of West Africa, the gateway to the Atlantic Ocean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74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E7833-B417-423E-9872-8115560F5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054769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EF3D9-1FED-4DDB-BB37-C46C93B31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980333-6AAF-4DF7-B5E6-7611658CE7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5644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8E72E-37FA-44F0-8AFF-A175C9A25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05D96-A1FD-4C1B-99EE-4E636DA4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390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4568A-7AF9-4CC9-9A53-441C5C11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E98BC-DA75-40BD-840A-E8FAC276B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519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173313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899222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626866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022242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49363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8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228.60869565217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228.60869565217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1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228.60869565217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2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40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53F24-4234-47FF-9ECF-711EE8ACE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28391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C414A-7002-4124-956B-AE44C5D8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80B4D-CCA2-4D63-B4AD-FC620B36DE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54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D95E1-5258-4F56-B5F6-0A635D066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D0CB7-6740-4866-84EB-2B1BB603E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905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F937-62DD-4312-9E78-F04CDD58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04A81-52D4-4411-964D-FEB80203E2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326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A80A-45B3-4ECF-B50A-CCEAE2407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66047-C392-4095-89FC-14EAA867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886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4C8D4-5360-454C-BA50-F61F37770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5F682-4D94-4ADA-A2CC-10A1FE276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71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5302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783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904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346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940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3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328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641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999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97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027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810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4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Dira Alwatan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49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BA29A-1184-4367-9E94-2C6655385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822525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2B675-3594-4684-A6F1-BC3A3533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1E2D76-BE3C-4519-A6D6-F85DA224F1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614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B08DA-DC04-4DD1-8053-B446F60F9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3D967-95D7-4523-9A8E-C4218BBE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315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2894E-E910-4F6A-B5E8-CC7F7B05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01379-4905-4AE0-8A00-4D3D7922D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300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1032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31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52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24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41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221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936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85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- 2018-04-03 18:54:10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البحرية  الإماراتية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3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- 2018-04-03 17:49:12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البحرية البحرينية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0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- 2018-04-02 19:15:14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تدريبات القوات الخاصة المشتركة في تمرين #درع_الخليج المشترك -1 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63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14:16:22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76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12:42:46</a:t>
                      </a:r>
                      <a:r>
                        <a:rPr lang="en-US" sz="1000"/>
                        <a:t>
‫</a:t>
                      </a:r>
                      <a:r>
                        <a:rPr lang="ar-AE" sz="1000"/>
                        <a:t>القوات الجوية المصرية المشاركة في تمرين 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درع_الخليج‬</a:t>
                      </a:r>
                      <a:r>
                        <a:rPr lang="en-US" sz="1000"/>
                        <a:t>⁩ </a:t>
                      </a:r>
                      <a:r>
                        <a:rPr lang="ar-AE" sz="1000"/>
                        <a:t>المشترك -١  </a:t>
                      </a:r>
                      <a:r>
                        <a:rPr lang="en-US" sz="1000"/>
                        <a:t>⁧‫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38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11:44:27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القوات الجوية الكويتية المشاركة في تمرين #درع_الخليج المشترك -١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82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07:57:42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معالي رئيس هيئة الأركان العامة في زيارة تفقدية لمركز القيادة و السيطرة  لتمرين درع الخليج المشترك -١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- 2018-03-30 18:50:29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قوات 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2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- 2018-03-29 22:01:55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قوات غامبيا المشاركة في تمرين #درع_الخليج المشترك -1 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935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5A9EE-0C29-4B5F-9249-B1C3F41DE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946075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6D7B-2050-46AC-98A4-7C0950EAA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E320D-A03E-44F9-97CA-E97A389BE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410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0C3DE-E67F-4F20-800A-EFACD92A1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8E114-5B00-40AF-A450-BD751B29D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04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F91F-8F5F-4B2C-850A-2E1CF5B2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24452-17BD-4760-B2B9-8915282AEE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69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417FC-057C-4508-B63D-6405E1246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A099B-4119-4830-8D0D-B18033647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97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842B6-9FB9-45EC-848F-24475A13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8ED605-3F9E-4A2D-85F3-1B9810DBF4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5846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8C103-9F3F-4395-BE9C-DDF5759ED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8311A-578E-4126-AB41-CADEC396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36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45BE-4137-4FD9-8975-7757155A7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D784A-205D-45CD-A9F0-2AA99A904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978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715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9055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57140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57157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0924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9683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9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90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18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D5DDC-CA52-446E-A050-D28077E3F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6449565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8696F-8B01-43D7-9510-6CFB72BB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DD3E8-BE05-4363-B888-A7836215CC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697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7912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05972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4201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0310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3576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73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- 2018-03-26 17:09:30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الباكستانية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7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- 2018-03-19 17:42:07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المصرية للمشاركة في تمرين درع الخليج المشترك 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30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- 2018-03-31 12:42:46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المصرية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13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- 2018-03-31 07:57:42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معالي رئيس هيئة الأركان العامة في زيارة تفقدية لمركز القيادة و السيطرة  لتمرين درع الخليج المشترك -١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5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- 2018-03-22 22:08:48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المشاركة في تمارين #درع_الخليج المشترك 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7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- 2018-03-28 08:04:38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انطلاق تمرين مركز القيادة ضمن تمرين#درع_الخليج المشترك 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12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- 2018-03-31 11:44:27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الكويتية المشاركة في تمرين #درع_الخليج المشترك -١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74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- 2018-03-29 22:01:55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قوات غامبيا المشاركة في تمرين #درع_الخليج المشترك -1 #خليجنا_درع_محصن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97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94B92-2558-4D79-BFF4-C98589ED1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177636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93CA-8A38-4875-8EDF-6ABE7E489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43A62-D5FC-4152-B149-8C034F553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37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83580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3500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5072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5049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828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9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- 2018-03-20 19:43:25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التركية المشاركة في تمرين #درع_الخليج المشترك 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10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- 2016-03-25 21:38:38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موجز العرض العسكري لتمرين #رعد_الشمال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82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F8C8D-A124-4591-8DD0-F3494D22A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50847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21A99-F518-4912-856F-50E7CD7DB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22E9C-FA0B-4022-8C96-6081353E3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716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21476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982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166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871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4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937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635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04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633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428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0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94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2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7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0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4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0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8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56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344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9670D-CB06-4EB4-9FF6-4DF231F84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882416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4443-71E8-485F-A7ED-7CF813CF6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1487A-7A4A-4273-B865-AD1B31837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235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7383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93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865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04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720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76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2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183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84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34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0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58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2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7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0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9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81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9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0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7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86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7A527-00A7-4588-A5B8-26AABFA11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772916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094F-F7B8-435F-94A1-78528FCD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49E20A-B89A-462E-AEFF-5A1EAFA63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44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2767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474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06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18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990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097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540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847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341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039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1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8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81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8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3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47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926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44317-CE77-4211-A186-71091969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9842119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B46B-2D46-42B3-B12A-892977FC5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E0FF1-AC39-47C9-8BE0-CE8BFBEB2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627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80835-734A-4119-AB32-438BEB408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D0B12-E2A7-4E93-8627-E0FF5810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81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8E6E2-C694-413A-B3E4-1185EBA4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15822-AE13-4354-9E92-F1E64DA11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4328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49837396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2617662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474582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137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48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47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2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44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5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90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BFB87-E49C-41C3-8707-C8A6D958D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65448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C03E3-58DE-41FD-8E29-ADC1A409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4BE20-749E-43CB-961A-41144FEC41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590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4A261-5821-4D8B-A90C-37121D373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23687-2189-4222-BB0A-BF42B2139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018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C71B-9A65-4541-824E-651BA852D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B544DD-CA2C-4A2A-BBD1-753C42799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53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D723F-99FF-4BDE-9EC0-F35A4D263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9BAF2-566B-4554-ADE6-95B0CED0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297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AE099-E4F3-42CB-B192-21B849F1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645B71-5DF3-4340-B101-E8377038B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91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642559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4818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8033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3184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972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85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043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079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3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044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81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866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8661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0613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2669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589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102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0238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1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18:52:00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 الإماراتية المشاركة في تمرين 
#درع_الخليج المشترك -1
  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Emirati Navy Forces participating in
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0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D11DA-D969-44DE-82FB-697223F52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1051115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9B433-C4BB-4926-975F-32C39CBB4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3BFD7-A792-44E1-A1C9-BAF30D3B6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850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41010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51022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7879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193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26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360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66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55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55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958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287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542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835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4515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494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6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5715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0188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7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17:57:39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البحرينية المشاركة في تمرين 
#درع_الخليج المشترك -1 #خليجنا_درع_محصن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Navy Forces participating in #Gulf_Shield Joint Exercise -1  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82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16:50:33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أهلها..أهل فصاحةٍ وبيان، وعند الحاجة أهل سيف وقلم 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of eloquence, and of Sword and Word when needed. 
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06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7AEFD-631C-488E-8A43-1D506A406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829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52EA8-4753-49D3-AD44-3DE7FDC3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398201-459E-406D-83FA-DAB9B678D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849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8554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3005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4330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760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98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68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372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566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03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624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38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49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3475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2126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289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532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873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641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4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15:30:26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يا مرحباً بفرسان الكلمة وحماة السيف
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Knights of Words and Sword Protectors.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53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E35C1-D2E4-4FB6-8179-ECA301CCB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82129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16C66-77EA-42FA-A7A6-D721131B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04565-B7AC-4477-8B8B-3298DDC3B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629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66268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90599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9740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2932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286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51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077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310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234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0077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271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182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420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5954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772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39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143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8087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4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13:49:37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البوابة التاريخية بين شمال أفريقيا وجنوب الصحراء الكبرى  
#خليجنا_درع_محصن  #درع_الخليج 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historical gate linking North Africa and 
Southern Sahara.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79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EAE07-6411-4E2C-BF81-7CD322218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787648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7EBAD-2A55-4179-8A26-1E698E1B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33A24D-A16A-46BA-93DA-2600E4B51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251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68486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4088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9118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470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387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451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02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793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650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190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12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97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904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4043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090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76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792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494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0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12:41:21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بقلب أفريقيا وعمقها النابض بالحياة  #خليجنا_درع_محصن  #درع_الخليج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Heart of Africa with its vibrant depth.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6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18:57:42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‎تدريبات القوات الخاصة المشتركة في تمرين #درع_الخليج المشترك -١
‎خليجنا_درع_محصن#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exercises of the special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21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02812-A14F-496A-8569-BD5B3D88E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9333087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2C472-BA5A-4ED0-ABCC-0C36AE468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FDF1A-45DF-48CE-BAA5-607CB0892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778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0331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5492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9420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742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54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644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59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084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379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412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987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008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2010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6203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6114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04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17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2837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6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15:59:55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بنمور البنغال في وطنكم الثاني  #خليجنا_درع_محصن  #درع_الخليج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Tigers of Bengal in your second home. 
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88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A8D97-DA11-4078-8614-461FBB295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1941457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94A6-B551-42D6-9692-8AAA23F3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4D806-4B0F-4CAF-BCCC-0C298E049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31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39762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4040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711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606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011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0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78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43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73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927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46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73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961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02816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91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625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062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8868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4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14:33:29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بلدٌ مميز بثقافته ومنظومته الإجتماعية المترابطة والمتماسكة التي نجحت في دحر المعتدي على مدى القرون  
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country known for its culture and cohesive social structure that succeeded in defeating aggressors over the centuries.  #Our_Gulf_Is_A_Fortified_Shield  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0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7097D-E780-46D1-9618-30038AB06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432068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EAC03-2E06-46D8-8DFF-F948C3B2F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AFAA6-F4D2-4344-8051-DF1796DDD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779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95453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3960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5030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899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828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63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123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293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222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107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948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350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728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03858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400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36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959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4516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81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13:33:26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بالقمريين الأشاوس أصحاب التاريخ الحافل  #خليجنا_درع_محصن  #درع_الخليج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Comorians, the devotees and the people of the rich history.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47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- 2018-04-01 19:30:14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جيبوتي المشاركة في تمرين #درع_الخليج المشترك -1 #خليجنا_درع_محصن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 forces participating in #Gulf_Shield Exercise -1 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76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985A1-0623-40F7-AE2A-6EF91A089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9026392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D1232-6318-4309-B919-C629EF06E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7214C-9AC6-4BB6-B967-D48A7E35E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115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727072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7150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5241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968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827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16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71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958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43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96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96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000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322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9095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965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59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094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26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3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- 2018-04-01 19:08:23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منذ نشأتها تبنت ثلاثية إنسانية في دستورها ومنهجها اكسبتها الإحترام والتقدير: إتحاد، مساواة، سلام 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Since its advent, it has adopted three human principles in its Constitution that made it gain the respect of the world: Unity, Equality and Peace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70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7A9E6-7E91-428C-AB6F-0F48A20CC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867078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C002-10A0-443F-B690-65454B954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F8DC9-A9AD-4C0B-A10C-7C53ED346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51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95596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9943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4158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580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46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719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898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504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219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850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774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50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475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3635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509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18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846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155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48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- 2018-04-01 18:25:51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‫حللتم أهلاً ووطئتم سهلاً يا نسور القرن الإفريقي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                                    ‬
‫!Welcome, Eagles of Africa ⁦‪#Our_Gulf_Is_A_Fortified_Shield‬⁩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89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- 2018-03-31 14:15:21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المشاركة في تمرين #درع_الخليج المشترك -1 #خليجنا_درع_محصن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the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951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203D6-86F4-43EA-8073-6DD784B60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6214784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C2EF1-9D7F-4F74-8C27-8EFA9F119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147E1-AE23-4ADC-B698-ED33FF316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692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66550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0461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4547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4953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98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413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78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638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985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443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30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714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9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8903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86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73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913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6432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1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- 2018-03-31 12:41:06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‫القوات الجوية المصرية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‬
‫Egyptian Air Force Participating in ⁦‪#Gulf_Shield‬⁩ Joint Exercise -1 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23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- 2018-03-31 11:27:30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الجوية  الكويتية المشاركة في تمرين #درع_الخليج 
المشترك -١  #خليجنا_درع_محصن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Air Force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73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8A7D8-E8CE-475B-9C86-87B3943FB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4722289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CB3F-751D-4EF1-AFF0-CA1F8451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5523AE-3ECA-4943-9D2C-F1F176193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456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33736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3956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17469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3979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53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47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298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541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19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83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517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317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942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9630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231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239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29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947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9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22:03:26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‫200عرقية واثنية تشكل لوحة إنسانية فارقة في محيطها الإفريقي والإسلامي والإنساني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       ‬
‫ 200races and ethnic groups make up the most unique human painting in the African, Islamic and human history. ⁦‪#Our_Gulf_Is_A_Fortified_Shield‬⁩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65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E56FA-6C22-43C0-AE94-792658178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8790652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4852-9E2A-4EE8-B4F6-070C0BAA7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5D604-E007-40E5-BAF1-25D6AFB48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150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010924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4374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5019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659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066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472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51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382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311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845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819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91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665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8886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383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41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610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224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9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20:46:04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نرحب بكل المحبة والود أصدقاء السلاح في وسط أفريقيا  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love and sincerity we welcome Friends of the Weapon in Central Africa. 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12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3A463-43D8-4A1C-9C33-E4FDB108E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1137041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39CE-5DA2-4EEA-8B31-FBB877D3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A8018-8CFA-4FD6-8FC8-85F74BE4A1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583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5856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9707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9972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6157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89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202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371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233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737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86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085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99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678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745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1170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640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208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8189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9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20:09:48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غينيا: هي النموذج للشعوب الباحثة عن الحرية والديمقراطية ومستقبل مشرق للإنسانية #خليجنا_درع_محصن  #درع_الخليج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role model for the nations looking for freedom, democracy and a better future for the entire globe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773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8AB4-D86F-4053-82E8-345654B34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125119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3B2AF-A149-45A5-B9B4-6C6CC06B3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BA2CC-770D-4A8F-88EC-36D26FC08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932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625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1675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7803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3219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51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04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389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59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4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57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63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027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260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07177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6825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65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392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283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8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19:22:49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تحية محبة وسلام لنسور كوناكري
 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greeting of love and peace to the Eagles of Conakry 
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4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18:48:41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مشاركة في تمرين #درع_الخليج المشترك -1 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15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B09D3-D4FB-4EA3-A7D6-7A6FE979D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1173197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8F8A-9798-4989-8C93-AE5AE290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23A44-CDFE-4B3D-BC94-828A44F66B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071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87396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2525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5136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40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03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68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494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34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526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493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68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402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641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4808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26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424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045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3847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00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18:48:38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معالي رئيس هيئة الأركان العامة في زيارته التفقدية لمركز القيادة و السيطرة  لتمرين #درع_الخليج المشترك -١ #خليجنا_درع_محصن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of His Excellency the Chief of General Staff to the Command  Center of #Gulf_Shield Joint Exercise - 1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98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E8E8B-A203-41E5-9756-C2BDF7475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0681768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E608-EE11-4262-96B7-C33F12A8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430D0-63D3-45C1-B4AC-B25350FAD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887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89930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5605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9055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536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50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932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234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299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616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824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684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3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969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0592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1373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653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934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9303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0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11:11:10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4000 عاماً من الحضارة وإنتاج فكر إنساني كان أساساً لنهضة العديد من شعوب العالم     #درع_الخليج  #خليجنا_درع_محصن           
4000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civilization and thought that gave birth to many other civilizations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7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- 2018-03-29 20:40:46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جامبيا المشاركة في تمرين #درع_الخليج المشترك -1 #خليجنا_درع_محصن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Gambian Forces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6D200-889A-471D-A227-98A5A13A7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7418670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2647-FF65-4D4F-A53A-8469695D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E4B85-DFFC-4FB4-9ACD-B8D65DEE0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117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72225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065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761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8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964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822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336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67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268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69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603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778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097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9489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250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015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665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1712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9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- 2018-03-29 18:46:35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بجنود دانة الغرب الإفريقي على المحيط الأطلسي  
#خليجنا_درع_محصن  #درع_الخليج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soldiers of West Africa, the gateway to the Atlantic Ocean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713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062C4-CB26-4E8D-9AF4-3A65B8E7F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0963745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0EB5-44CA-413A-BCDF-42DAE87B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D7E7B1-AF23-4551-B6A0-C56CDFE8E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2685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09411-7777-4FF7-AC97-B436DFD78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FD895-678E-4DBC-86CD-EDB1524E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62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3310</Words>
  <Application>Microsoft Office PowerPoint</Application>
  <PresentationFormat>On-screen Show (4:3)</PresentationFormat>
  <Paragraphs>1828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Calibri</vt:lpstr>
      <vt:lpstr>Arial</vt:lpstr>
      <vt:lpstr>quintly_template</vt:lpstr>
      <vt:lpstr>Diraa AlWatan</vt:lpstr>
      <vt:lpstr>Twitter Followers Total</vt:lpstr>
      <vt:lpstr>Twitter Interactions Distribution</vt:lpstr>
      <vt:lpstr>Twitter Own Tweets</vt:lpstr>
      <vt:lpstr>Twitter Mentions</vt:lpstr>
      <vt:lpstr>Twitter Tweet Type Distribution</vt:lpstr>
      <vt:lpstr>Twitter Questions Table</vt:lpstr>
      <vt:lpstr>Twitter Own and Retweeted Tweets Table - 1 of 7</vt:lpstr>
      <vt:lpstr>Twitter Own and Retweeted Tweets Table - 2 of 7</vt:lpstr>
      <vt:lpstr>Twitter Own and Retweeted Tweets Table - 3 of 7</vt:lpstr>
      <vt:lpstr>Twitter Own and Retweeted Tweets Table - 4 of 7</vt:lpstr>
      <vt:lpstr>Twitter Own and Retweeted Tweets Table - 5 of 7</vt:lpstr>
      <vt:lpstr>Twitter Own and Retweeted Tweets Table - 6 of 7</vt:lpstr>
      <vt:lpstr>Twitter Own and Retweeted Tweets Table - 7 of 7</vt:lpstr>
      <vt:lpstr>Twitter Own Tweets By Hour</vt:lpstr>
      <vt:lpstr>Twitter Hashtag Detection</vt:lpstr>
      <vt:lpstr>Instagram Followers Total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  <vt:lpstr>Instagram Posts</vt:lpstr>
      <vt:lpstr>Instagram Hashtag Detection</vt:lpstr>
      <vt:lpstr>Instagram Interaction Rate By Post Type</vt:lpstr>
      <vt:lpstr>Instagram Interactions Distribution</vt:lpstr>
      <vt:lpstr>Youtube Key Metrics Table</vt:lpstr>
      <vt:lpstr>Youtube Subscribers Total</vt:lpstr>
      <vt:lpstr>Youtube Videos Table</vt:lpstr>
      <vt:lpstr>Youtube Video Views Total</vt:lpstr>
      <vt:lpstr>Youtube Videos Total</vt:lpstr>
      <vt:lpstr>Youtube Total Interactions</vt:lpstr>
      <vt:lpstr>Youtube Hashtag Detection</vt:lpstr>
      <vt:lpstr>Youtube Top Ten Videos - 1 of 2</vt:lpstr>
      <vt:lpstr>Youtube Top Ten Videos - 2 of 2</vt:lpstr>
      <vt:lpstr>Youtube Metrics By Country - 1 of 3</vt:lpstr>
      <vt:lpstr>Youtube Metrics By Country - 2 of 3</vt:lpstr>
      <vt:lpstr>Youtube Metrics By Country - 3 of 3</vt:lpstr>
      <vt:lpstr>Youtube Total Interactions</vt:lpstr>
      <vt:lpstr>Youtube Devices Table</vt:lpstr>
      <vt:lpstr>Facebook Own Posts</vt:lpstr>
      <vt:lpstr>Facebook Interactions Distribution</vt:lpstr>
      <vt:lpstr>Facebook Own Posts Table - 1 of 18</vt:lpstr>
      <vt:lpstr>Facebook Own Posts Table - 2 of 18</vt:lpstr>
      <vt:lpstr>Facebook Own Posts Table - 3 of 18</vt:lpstr>
      <vt:lpstr>Facebook Own Posts Table - 4 of 18</vt:lpstr>
      <vt:lpstr>Facebook Own Posts Table - 5 of 18</vt:lpstr>
      <vt:lpstr>Facebook Own Posts Table - 6 of 18</vt:lpstr>
      <vt:lpstr>Facebook Own Posts Table - 7 of 18</vt:lpstr>
      <vt:lpstr>Facebook Own Posts Table - 8 of 18</vt:lpstr>
      <vt:lpstr>Facebook Own Posts Table - 9 of 18</vt:lpstr>
      <vt:lpstr>Facebook Own Posts Table - 10 of 18</vt:lpstr>
      <vt:lpstr>Facebook Own Posts Table - 11 of 18</vt:lpstr>
      <vt:lpstr>Facebook Own Posts Table - 12 of 18</vt:lpstr>
      <vt:lpstr>Facebook Own Posts Table - 13 of 18</vt:lpstr>
      <vt:lpstr>Facebook Own Posts Table - 14 of 18</vt:lpstr>
      <vt:lpstr>Facebook Own Posts Table - 15 of 18</vt:lpstr>
      <vt:lpstr>Facebook Own Posts Table - 16 of 18</vt:lpstr>
      <vt:lpstr>Facebook Own Posts Table - 17 of 18</vt:lpstr>
      <vt:lpstr>Facebook Own Posts Table - 18 of 18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 AlWatan</dc:title>
  <dc:creator>Administrator</dc:creator>
  <cp:lastModifiedBy>Administrator</cp:lastModifiedBy>
  <cp:revision>1</cp:revision>
  <dcterms:created xsi:type="dcterms:W3CDTF">2018-04-04T12:00:59Z</dcterms:created>
  <dcterms:modified xsi:type="dcterms:W3CDTF">2018-04-04T12:03:24Z</dcterms:modified>
</cp:coreProperties>
</file>