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4" r:id="rId46"/>
    <p:sldId id="305" r:id="rId47"/>
    <p:sldId id="306" r:id="rId48"/>
    <p:sldId id="307" r:id="rId49"/>
    <p:sldId id="308" r:id="rId5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1"/>
      <p:bold r:id="rId52"/>
      <p:italic r:id="rId53"/>
      <p:boldItalic r:id="rId5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3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1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@diraalwatan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43177</c:v>
                </c:pt>
                <c:pt idx="1">
                  <c:v>43178</c:v>
                </c:pt>
                <c:pt idx="2">
                  <c:v>43179</c:v>
                </c:pt>
                <c:pt idx="3">
                  <c:v>43180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250547</c:v>
                </c:pt>
                <c:pt idx="1">
                  <c:v>250606</c:v>
                </c:pt>
                <c:pt idx="2">
                  <c:v>251188</c:v>
                </c:pt>
                <c:pt idx="3">
                  <c:v>251607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26-451A-A5C8-E5A67B32B2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0499448"/>
        <c:axId val="236662952"/>
      </c:lineChart>
      <c:dateAx>
        <c:axId val="160499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662952"/>
        <c:crosses val="autoZero"/>
        <c:auto val="1"/>
        <c:lblOffset val="100"/>
        <c:baseTimeUnit val="days"/>
      </c:dateAx>
      <c:valAx>
        <c:axId val="236662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499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@diraalwatan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4396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53-4963-B725-F7865751C7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@diraalwatan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2426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53-4963-B725-F7865751C7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@diraalwatan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D53-4963-B725-F7865751C7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9291408"/>
        <c:axId val="239290424"/>
      </c:barChart>
      <c:catAx>
        <c:axId val="239291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90424"/>
        <c:crosses val="autoZero"/>
        <c:auto val="1"/>
        <c:lblAlgn val="ctr"/>
        <c:lblOffset val="100"/>
        <c:noMultiLvlLbl val="0"/>
      </c:catAx>
      <c:valAx>
        <c:axId val="239290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91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@diraalwatan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43177</c:v>
                </c:pt>
                <c:pt idx="1">
                  <c:v>43178</c:v>
                </c:pt>
                <c:pt idx="2">
                  <c:v>43179</c:v>
                </c:pt>
                <c:pt idx="3">
                  <c:v>43180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10</c:v>
                </c:pt>
                <c:pt idx="2">
                  <c:v>16</c:v>
                </c:pt>
                <c:pt idx="3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02-4258-8217-50EF4A591F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067984"/>
        <c:axId val="300068968"/>
      </c:lineChart>
      <c:dateAx>
        <c:axId val="300067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068968"/>
        <c:crosses val="autoZero"/>
        <c:auto val="1"/>
        <c:lblOffset val="100"/>
        <c:baseTimeUnit val="days"/>
      </c:dateAx>
      <c:valAx>
        <c:axId val="300068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067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@diraalwatan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43177</c:v>
                </c:pt>
                <c:pt idx="1">
                  <c:v>43178</c:v>
                </c:pt>
                <c:pt idx="2">
                  <c:v>43179</c:v>
                </c:pt>
                <c:pt idx="3">
                  <c:v>43180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80</c:v>
                </c:pt>
                <c:pt idx="1">
                  <c:v>87</c:v>
                </c:pt>
                <c:pt idx="2">
                  <c:v>252</c:v>
                </c:pt>
                <c:pt idx="3">
                  <c:v>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12-49E3-B8F8-317E4D74E8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9525104"/>
        <c:axId val="159530024"/>
      </c:lineChart>
      <c:dateAx>
        <c:axId val="159525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530024"/>
        <c:crosses val="autoZero"/>
        <c:auto val="1"/>
        <c:lblOffset val="100"/>
        <c:baseTimeUnit val="days"/>
      </c:dateAx>
      <c:valAx>
        <c:axId val="159530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525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@diraalwatan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AA-4FF6-A67E-D67E84A9D93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@diraalwatan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AA-4FF6-A67E-D67E84A9D9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9523792"/>
        <c:axId val="239292392"/>
      </c:barChart>
      <c:catAx>
        <c:axId val="159523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92392"/>
        <c:crosses val="autoZero"/>
        <c:auto val="1"/>
        <c:lblAlgn val="ctr"/>
        <c:lblOffset val="100"/>
        <c:noMultiLvlLbl val="0"/>
      </c:catAx>
      <c:valAx>
        <c:axId val="239292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523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@diraalwatan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5</c:v>
                </c:pt>
                <c:pt idx="10">
                  <c:v>0</c:v>
                </c:pt>
                <c:pt idx="11">
                  <c:v>4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6</c:v>
                </c:pt>
                <c:pt idx="17">
                  <c:v>6</c:v>
                </c:pt>
                <c:pt idx="18">
                  <c:v>6</c:v>
                </c:pt>
                <c:pt idx="19">
                  <c:v>5</c:v>
                </c:pt>
                <c:pt idx="20">
                  <c:v>2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CA-4DC3-B736-0C1BDD1928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9724256"/>
        <c:axId val="379724912"/>
      </c:lineChart>
      <c:catAx>
        <c:axId val="379724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724912"/>
        <c:crosses val="autoZero"/>
        <c:auto val="1"/>
        <c:lblAlgn val="ctr"/>
        <c:lblOffset val="100"/>
        <c:noMultiLvlLbl val="0"/>
      </c:catAx>
      <c:valAx>
        <c:axId val="379724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724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diraalwatan (درع الوطن)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43177</c:v>
                </c:pt>
                <c:pt idx="1">
                  <c:v>43178</c:v>
                </c:pt>
                <c:pt idx="2">
                  <c:v>43179</c:v>
                </c:pt>
                <c:pt idx="3">
                  <c:v>43180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49310</c:v>
                </c:pt>
                <c:pt idx="1">
                  <c:v>49278</c:v>
                </c:pt>
                <c:pt idx="2">
                  <c:v>49275</c:v>
                </c:pt>
                <c:pt idx="3">
                  <c:v>49285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C4-407A-A4ED-67DD53925D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367056"/>
        <c:axId val="353373944"/>
      </c:lineChart>
      <c:dateAx>
        <c:axId val="353367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373944"/>
        <c:crosses val="autoZero"/>
        <c:auto val="1"/>
        <c:lblOffset val="100"/>
        <c:baseTimeUnit val="days"/>
      </c:dateAx>
      <c:valAx>
        <c:axId val="353373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367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diraalwatan (درع الوطن)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43177</c:v>
                </c:pt>
                <c:pt idx="1">
                  <c:v>43178</c:v>
                </c:pt>
                <c:pt idx="2">
                  <c:v>43179</c:v>
                </c:pt>
                <c:pt idx="3">
                  <c:v>43180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5</c:v>
                </c:pt>
                <c:pt idx="2">
                  <c:v>11</c:v>
                </c:pt>
                <c:pt idx="3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29-4404-A684-8F2DE30E14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5405496"/>
        <c:axId val="405406152"/>
      </c:lineChart>
      <c:dateAx>
        <c:axId val="405405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406152"/>
        <c:crosses val="autoZero"/>
        <c:auto val="1"/>
        <c:lblOffset val="100"/>
        <c:baseTimeUnit val="days"/>
      </c:dateAx>
      <c:valAx>
        <c:axId val="405406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405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diraalwatan (درع الوطن)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0.69354358314293996</c:v>
                </c:pt>
                <c:pt idx="1">
                  <c:v>0.51919748457859005</c:v>
                </c:pt>
                <c:pt idx="2">
                  <c:v>0.78331101099881995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8D-4547-BA40-C562B1E669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5437968"/>
        <c:axId val="405436328"/>
      </c:barChart>
      <c:catAx>
        <c:axId val="405437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436328"/>
        <c:crosses val="autoZero"/>
        <c:auto val="1"/>
        <c:lblAlgn val="ctr"/>
        <c:lblOffset val="100"/>
        <c:noMultiLvlLbl val="0"/>
      </c:catAx>
      <c:valAx>
        <c:axId val="405436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437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diraalwatan (درع الوطن)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8465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82-4DB4-91D5-CE6087F1CA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diraalwatan (درع الوطن)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82-4DB4-91D5-CE6087F1CA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5382864"/>
        <c:axId val="405375976"/>
      </c:barChart>
      <c:catAx>
        <c:axId val="405382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375976"/>
        <c:crosses val="autoZero"/>
        <c:auto val="1"/>
        <c:lblAlgn val="ctr"/>
        <c:lblOffset val="100"/>
        <c:noMultiLvlLbl val="0"/>
      </c:catAx>
      <c:valAx>
        <c:axId val="405375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382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Dira Alwatan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43177</c:v>
                </c:pt>
                <c:pt idx="1">
                  <c:v>43178</c:v>
                </c:pt>
                <c:pt idx="2">
                  <c:v>43179</c:v>
                </c:pt>
                <c:pt idx="3">
                  <c:v>43180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4358</c:v>
                </c:pt>
                <c:pt idx="1">
                  <c:v>4358</c:v>
                </c:pt>
                <c:pt idx="2">
                  <c:v>4386</c:v>
                </c:pt>
                <c:pt idx="3">
                  <c:v>4407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5A-4376-A70E-98C22D8DFD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6904568"/>
        <c:axId val="416904896"/>
      </c:lineChart>
      <c:dateAx>
        <c:axId val="416904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904896"/>
        <c:crosses val="autoZero"/>
        <c:auto val="1"/>
        <c:lblOffset val="100"/>
        <c:baseTimeUnit val="days"/>
      </c:dateAx>
      <c:valAx>
        <c:axId val="416904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904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Dira Alwatan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43177</c:v>
                </c:pt>
                <c:pt idx="1">
                  <c:v>43178</c:v>
                </c:pt>
                <c:pt idx="2">
                  <c:v>43179</c:v>
                </c:pt>
                <c:pt idx="3">
                  <c:v>43180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499461</c:v>
                </c:pt>
                <c:pt idx="1">
                  <c:v>500006</c:v>
                </c:pt>
                <c:pt idx="2">
                  <c:v>501576</c:v>
                </c:pt>
                <c:pt idx="3">
                  <c:v>504693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BF-4D30-AB0B-774D71097B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6919984"/>
        <c:axId val="416919328"/>
      </c:lineChart>
      <c:dateAx>
        <c:axId val="416919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919328"/>
        <c:crosses val="autoZero"/>
        <c:auto val="1"/>
        <c:lblOffset val="100"/>
        <c:baseTimeUnit val="days"/>
      </c:dateAx>
      <c:valAx>
        <c:axId val="416919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91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Dira Alwatan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43177</c:v>
                </c:pt>
                <c:pt idx="1">
                  <c:v>43178</c:v>
                </c:pt>
                <c:pt idx="2">
                  <c:v>43179</c:v>
                </c:pt>
                <c:pt idx="3">
                  <c:v>43180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58</c:v>
                </c:pt>
                <c:pt idx="1">
                  <c:v>59</c:v>
                </c:pt>
                <c:pt idx="2">
                  <c:v>61</c:v>
                </c:pt>
                <c:pt idx="3">
                  <c:v>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95-4367-9653-C48C6B00D0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6922608"/>
        <c:axId val="416922936"/>
      </c:lineChart>
      <c:dateAx>
        <c:axId val="416922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922936"/>
        <c:crosses val="autoZero"/>
        <c:auto val="1"/>
        <c:lblOffset val="100"/>
        <c:baseTimeUnit val="days"/>
      </c:dateAx>
      <c:valAx>
        <c:axId val="416922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922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 Alwatan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51-46A3-9921-603CCC9DBE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6933432"/>
        <c:axId val="416935072"/>
      </c:barChart>
      <c:catAx>
        <c:axId val="416933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935072"/>
        <c:crosses val="autoZero"/>
        <c:auto val="1"/>
        <c:lblAlgn val="ctr"/>
        <c:lblOffset val="100"/>
        <c:noMultiLvlLbl val="0"/>
      </c:catAx>
      <c:valAx>
        <c:axId val="416935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933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 Alwatan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AD-4455-83B2-8D663EA0E1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7339640"/>
        <c:axId val="457352760"/>
      </c:barChart>
      <c:catAx>
        <c:axId val="457339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7352760"/>
        <c:crosses val="autoZero"/>
        <c:auto val="1"/>
        <c:lblAlgn val="ctr"/>
        <c:lblOffset val="100"/>
        <c:noMultiLvlLbl val="0"/>
      </c:catAx>
      <c:valAx>
        <c:axId val="457352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7339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5FF2D-D263-44C3-A70B-34D53EAABA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Diraa AlWatan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29CE9D-399A-45BE-84E7-CE995EEADB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3563448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D7584-CBE2-4BB4-99FE-654B03057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63BC36-20BF-451B-AB56-D5BD866AFB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24092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B57364-1F85-4841-8825-F1E85B840C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95BDF8-523E-4AAA-9AD3-10A1CA62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12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83003-D52C-448D-AC36-E4E2F16ED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A29913-DA09-40AD-9938-78C8DF260A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25250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393020-F954-4925-9A31-396842BE88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5BA35D-F40D-48F6-98B5-2BE5890E3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019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4C5FB-7939-492A-BAEF-AEB7663EC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B37C08-8944-4DD3-A19B-096BAA74A0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05847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D4515E-221B-4612-B165-6A1A0CAB1D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9F68B6-0CA6-44AE-8B4E-2C04DE2C5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487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D0445-E3DF-424C-9F1A-CC1B623F2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767387-D58F-441E-A601-BEE706FFD8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42145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0E08F5-9863-47F2-AAF6-DFC1FE60A3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EBC1E2-AD79-46CB-90D2-A7A95165F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423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8D9AD-3AF3-4FBD-8F7D-79F6A0C8C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D18BBD-3702-462C-BCE2-AA526D7C04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13706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A8FC1A-ECBB-4452-BD00-C3F9E537D7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F68F17-2B06-4A2E-B72C-9F0915792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587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3F6EC-D792-4242-B89D-E7BE5FD1E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2954DA-1ED1-4C1F-A026-598C76FEBC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1719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8083266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21916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7631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52395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914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@a7med_40 - 2018-03-21 11:45:07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قطر مشاركه ؟؟؟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220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@ilyasriaz345 - 2018-03-21 08:48:08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Arrivals of Pakistani troop?  No video found... 🤔🤔🤔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760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@amirulkmy - 2018-03-21 08:31:48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Malaysia will coming?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306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@o544455437 - 2018-03-21 04:46:32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قطر ستشارك في درع الخليج المشترك ؟؟ 
اذا كانت الاجابه بـ لا .. 
لماذا تم وضع علم قطر في الفيديو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849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@khaled__909 - 2018-03-20 21:09:20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لماذا؛علم قطر بالشعار الرسمي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668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@ameeraljallad - 2018-03-20 19:42:30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أنتم بعدكم ما حذفتم هذا الحساب؟ احذفوه والله أشرف لكم!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87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@tttt4279 - 2018-03-20 19:24:55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علم قطر ؟ وتركيا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774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@Hfcy20D - 2018-03-20 19:16:14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قاعد اشوف قطر ولا يتهيا لي ياجماعه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505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@Hfcy20D - 2018-03-20 19:15:51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ليه ماحد يعطينا فكره عن الدول المشاركه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5768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D0E0DF-2C16-4248-9662-02F3912B70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239615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672B3-BBC8-4E9D-910E-251C01225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BD32FF-B289-48E7-AB58-54F9EA69C1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15143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0696336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88589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2421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9499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731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@iFaisalAlfaisal - 2018-03-20 18:01:13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اعلام الدول الي في الصوره كلهم راح يجون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653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@azaz_1985 - 2018-03-20 13:47:48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؟؟؟؟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قطر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https://t.co/bUw9pUOT9t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320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@q_saud - 2018-03-20 13:20:48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ممكن أعرف ( خير أجناد الأرض ) من وين جبتوهآ ..!؟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532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@AH_AlSaadi - 2018-03-20 12:03:38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عليكم، هل بتشارك القوات القطرية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256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@Ghost21_SNA - 2018-03-19 18:37:17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حديث ضعيف ومردود
مني عارف كيف حاطينه ؟!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637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@mhelayel - 2018-03-19 09:17:40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ليش الحساب مايتابع حساب وزارة الدفاع الرسمي ولا حساب الملك سلمان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082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@nnll10 - 2018-03-19 09:16:16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قويين انتو ي خي 
كم رتويت وتخلوني ملازم عندكم 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99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48A617-E196-4A60-AF13-BE3A33C4F3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705056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278E2-46B6-45F3-B4DF-35EBE53D5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FCAF9C-47EB-49F7-9794-7464F4A3AA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95914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637072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64783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839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133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010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@ksa__tt - 2018-03-19 09:08:01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ممكن سؤال "
اللحين كيف قطر و تركيا معنا 
اعلامهم موجوده في شعار 
درع الخليج ؟؟؟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604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@khalid_thwabi - 2018-03-18 22:02:10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ليش علم ايران موجود؟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61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@in_sp86 - 2018-03-18 19:41:13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أرسلت لكم القهوجي وصل عندكم ولاَّ أخصم من راتبه 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https://t.co/WpoUDtOO7O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972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@hassan_abutyhe - 2018-03-18 19:14:27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ولماذا علم قطر؟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320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@xhtly - 2018-03-18 18:54:58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كأني شايف علم تركيا و قطر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833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@algamdi24 - 2018-03-18 17:59:47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قطر ؟؟؟؟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303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@ya__itti - 2018-03-18 17:21:04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وش دخل قطر؟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928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@aabdulaziz1989 - 2018-03-18 17:20:07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ماهيه الدول المشاركة في هذا التمرين .؟
وهل التمرين بري فقط ام جوي وبحري ايضا ..؟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382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5E44EB-F3E4-415A-AA8D-BB1313DE61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1072264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F91D5-C254-4C9E-8C32-EFA4DC0BE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D62AAD-3F14-4441-B716-63B13067A5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30390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2328224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07864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6853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9353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235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@zh_hfc - 2018-03-18 17:10:34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قطر من ضمن المشاركين؟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6734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BF6CAB-7A09-4BE8-A39D-08631083F7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1046447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2AD58-F0F8-48B9-A34C-D9321E51A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71334F-44E5-4B0A-8908-5FA65ED534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5583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260253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3949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0335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99985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27028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9082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834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- 2018-03-21 20:21:54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موقف الدول المشاركة في التمرين قوي ومتماسك وجاهز لأي تهديد محتمل 
#خليجنا_درع_محصن
#درع_الخليج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countries participating in the exercise stand on a solid ground and are ready for any possible threat
#Our_Gulf_Is_A_Fortified_Shield 
#Gulf_Shield https://t.co/tD9y0Vnt6S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292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- 2018-03-21 18:01:55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هلا ورحب بصقور دلمون وأصحاب الحراب المشرعة من ٦٠٠٠ سنة
#خليجنا_درع_محصن
#درع_الخليج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welcome Bahraini forces participating in #Gulf_Shield Joint Exercise -1
#Our_Gulf_Is_A_Fortified_Shield https://t.co/NLdu7DDa1r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639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- 2018-03-21 16:54:04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وصول القوات البحرينية المشاركة في تمرين #درع_الخليج المشترك -١
 #خليجنا_درع_محصن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Bahraini forces participating in #Gulf_Shield Joint Exercise -1 #Our_Gulf_Is_A_Fortified_Shield https://t.co/bZG2YiWR7N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2684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AAE5E-9F5D-48BB-845A-99CFC80D81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1524807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B3CF1-BB21-46EF-AC35-36A94D212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746BE7-933E-4F8B-935A-F80BBD6ED3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5774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452958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6262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2759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4149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5239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9914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580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- 2018-03-21 12:22:30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King of Bahrain: There's a dire need for standing in unity to defend our joint interests and legacy to guarantee the security and stability of our Arab nation
#Our_Gulf_Is_A_Fortified_Shield
#Gulf_Shield https://t.co/25P2tk4BYX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124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- 2018-03-21 12:21:57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ملك البحرين: هناك ما يستدعي وحدة الصف دفاعاً عن مصالحنا العليا ومصيرنا الواحد وبما يضمن أمن واستقرار ورخاء أمتنا العربية
#خليجنا_درع_محصن
#درع_الخليج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https://t.co/FIkMGmJOAb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885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- 2018-03-21 11:01:01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البحرين تاريخها قديم قدم التاريخ نفسه.. ولدت على أرضها أولى الحضارات
#درع_الخليج
#خليجنا_درع_محصن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Bahrain, a country as ancient as the history itself; where the first civilization on earth was born
#Gulf_Shield
#Our_Gulf_Is_A_Fortified_Shield https://t.co/gN9TRLnk5H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4823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79F7F7-92EF-481E-B06F-16B7DC6376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1398753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8B8D-E38D-4645-8D77-8BDB3E66E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4F4D36-E5DC-4AA1-B82B-3E85C0CF57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58785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15269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0024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4436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34565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2813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7073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582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- 2018-03-21 09:36:09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القوات البحرينية المشاركة  في تمرين #درع_الخليج المشترك١ 
#خليجنا_درع_محصن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Bahraini forces participating in #Gulf_Shield Joint Exercise -1
#Our_Gulf_Is_A_Fortified_Shield https://t.co/Vlkzt03GHK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41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- 2018-03-21 08:31:05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القوات الكويتية المشاركة  في تمرين #درع_الخليج المشترك١ 
#خليجنا_درع_محصن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Kuwaiti forces participating in #Gulf_Shield Joint Exercise -1
#Our_Gulf_Is_A_Fortified_Shield https://t.co/qQuveFaFB4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709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- 2018-03-21 07:40:41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القوات الإماراتية المشاركة في تمرين #درع_الخليج المشترك -١
#خليجنا_درع_محصن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Emirati Armed Forces participating in #Gulf_Shield Joint Exercise – 1
#Our_Gulf_Is_A_Fortified_Shield https://t.co/nqZSjDIK17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6430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1AFD04-F92E-4F79-B78D-55FA3D9F0A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1728420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17A91-6779-4C4E-92E6-A57A2B0D0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705A61-824F-48CD-88F6-8E3AC95B2B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96946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49849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38650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91959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04611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7825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92313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200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- 2018-03-20 20:29:41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وصول القوات التركية المشاركة في تمرين #درع_الخليج المشترك -1 
#خليجنا_درع_محصن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arrival of Turkish forces participating in #Gulf_Shield Joint 
Exercise – 1
#Our_Gulf_Is_A_Fortified_Shield https://t.co/xhUxDLwbqj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341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- 2018-03-20 19:37:24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Mohammad Bin Zayad: The efforts to develop and update our armed forces capabilities are based on a strategic vision which takes into account regional and global challenges 
#Our_Gulf_Is_A_Fortified_Shield #Gulf_Shield https://t.co/Khx5nsfkKY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669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- 2018-03-20 19:33:47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محمد بن زايد: إن جهود تطوير وتحديث قدراتنا المسلحة تنطلق من رؤية استراتيجية تأخذ في إعتباراها المتغيرات الإقليمية والدولية #خليجنا_درع_محصن 
 #درع_الخليج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https://t.co/J3MCGFos2c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4811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31F1FE-3933-4FEB-A60B-6818BC28F4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41694144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B5D7A-4EC4-43AE-BF4D-916F7DE8F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DA4035-E331-4509-A786-B9AECE66F1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1844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549748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31082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41698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566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1283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3516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889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- 2018-03-20 19:00:29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الإمارات دولة السعادة والإنجاز 
#خليجنا_درع_محصن
#درع_الخليج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 is a nation of 
happiness and accomplishment 
#Our_Gulf_Is_A_Fortified_Shield  #Gulf_Shield https://t.co/hVh2N4o2PD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176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- 2018-03-20 18:41:24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مرحب الساع بعيال زايد الخير وأسعد شعوب الأرض #خليجنا_درع_محصن  #درع_الخليج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welcome Emirati forces participating in #Gulf_Shield Joint Exercise -1 #Our_Gulf_Is_A_Fortified_Shield https://t.co/mD9o0DHUPT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766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- 2018-03-20 18:39:28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arrival of Emirati forces participating in #Gulf_Shield Joint Exercise – 1 
#Our_Gulf_Is_A_Fortified_Shield https://t.co/197jE6dhNK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010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- 2018-03-20 18:35:47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وصول القوات الإماراتية المشاركة في تمرين #درع_الخليج المشترك -1 
#خليجنا_درع_محصن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https://t.co/H6YgcKHuJP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0.1270%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440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F44DDA-695F-435D-ACDF-B2688DF08C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5639341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7BF7D-6DA9-4761-83F6-BCB9A8E83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C14196-1047-457C-8B3F-4C37DBCF9D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74384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78989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65519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74894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44521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9115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8289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412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- 2018-03-20 18:00:27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الدول المشاركة في التمرين على أهبة الإستعداد لردع أي تجاوزات تستهدف استقرار المنطقة #خليجنا_درع_محصن
#درع_الخليج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participating countries are alert 
and ready to deter any aggression 
targeting the stability of the region 
#Our_Gulf_Is_A_Fortified_Shield
#Gulf_Shield https://t.co/reZe466NqC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732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- 2018-03-20 16:25:24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حللتم أهلاً ونزلتم سهلاً يا صقور النيلين
#خليجنا_درع_محصن
#درع_الخليج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welcome Sudanese troops to #Gulf_Shield Joint Exercise -1
#Our_Gulf_Is_A_Fortified_Shield https://t.co/kYxzNRkRbX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618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- 2018-03-20 16:11:51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Arrival of Sudanese troops to #Gulf_Shield Joint Exercise -1
#Our_Gulf_Is_A_Fortified_Shield https://t.co/k0XEKj0qY2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1538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939499-3502-499F-8CEC-5E262BF4A1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29578652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26E49-BECD-4A3C-A95E-9BD15A784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7BA0FF-CEE7-4AC7-855C-2FFD304FBD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61983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658637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40203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4796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4340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45904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0238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00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- 2018-03-20 16:10:14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وصول القوات السودانية المشاركة في تمرين #درع_الخليج المشترك -1
#خليجنا_درع_محصن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https://t.co/KOtUCOn9qT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252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- 2018-03-20 11:24:02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أهلاً ومرحباً بأحفاد القعقاع وخير خلف لخير سلف
#خليجنا_درع_محصن
#درع_الخليج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welcome Kuwait troops to #Gulf_Shield Joint Exercise -1
#Our_Gulf_Is_A_Fortified_Shield https://t.co/vYt1NYJP9k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254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- 2018-03-20 11:11:27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Arrival of Kuwait troops participating in #Gulf_Shield Exercise -1
#Our_Gulf_Is_A_Fortified_Shield https://t.co/A2OMnPmUcP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513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- 2018-03-20 11:01:58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وصول قوات الكويت المشاركة في تمرين #درع_الخليج المشترك -1
#خليجنا_درع_محصن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https://t.co/hXwpb7ZP08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96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- 2018-03-20 09:26:42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Arrival of Saudi troops participating in #Gulf_Shield Exercise -1 
#Our_Gulf_Is_A_Fortified_Shield https://t.co/8sEKtM7Hkg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697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817A2F-181E-452E-B267-0A9D962991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38060453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EF4F1-FFE7-4129-A7FE-EC2F5BC5D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D72324-9864-4A69-90E2-4561D728C4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47641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660500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6273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2417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9853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4740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51037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403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- 2018-03-20 09:23:03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وصول قوات سعودية مشاركة في تمرين #درع_الخليج المشترك -1 
#خليجنا_درع_محصن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https://t.co/mUpX2K69hl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6224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D4CBAA-E6B4-4166-87CE-355930BFD9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19070381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6F97F-438D-4AFE-B108-DF0F9ED2A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641681-8772-4388-963F-A2294D7603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59919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27CA47-7F35-4C34-BA63-6FB68D17C8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86789E-53F9-4A7D-80B6-23929D9CB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9963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85B7A-A390-40E9-92E2-E179282C2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28F1C8-4BDB-4495-BF75-3C349E2D7A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6917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152641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478107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500800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875585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653396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08475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421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#درع_الخليج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70.827586206897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131.75862068966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6.0689655172414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208.65517241379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829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#خليجنا_درع_محصن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70.827586206897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131.75862068966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6.0689655172414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208.65517241379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010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66.566666666667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104.56666666667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601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34.965517241379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66.689655172414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2.5862068965517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104.24137931034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612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5C6DD1-59DF-4D1C-95DE-9BC4E852BB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302600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1B07D-7868-4253-A8D9-ACC052983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6CE8B2-587E-471C-A512-25DE8B1CC3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66767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54EE57-E008-457E-B126-57D81D959B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6553B-0BC4-4E1F-A42D-628756CB9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1618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BA61B-3BBD-4325-A196-9FCC565B3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29BC27-5501-4F79-92C7-6B9A1C0C53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47279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8332746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654250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36236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04068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15277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777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- 2018-03-21 20:23:41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موقف الدول المشاركة في التمرين قوي ومتماسك وجاهز لأي تهديد محتمل 
#خليجنا_درع_محصن
#درع_الخليج
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countries participating in the exercise stand on a solid ground and are ready for any possible threat
#Our_Gulf_Is_A_Fortified_Shield 
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78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- 2018-03-21 18:02:45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‫هلا ورحب بصقور دلمون وأصحاب الحراب المشرعة من ٦٠٠٠ سنة‬
‫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خليجنا_درع_محصن‬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⁩‬
‫⁧‫#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درع_الخليج‬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⁩‬
_________________________________ ‫
We welcome Bahraini forces participating in ⁦‪#Gulf_Shield‬⁩ Joint Exercise -1‬
‫⁦‪#Our_Gulf_Is_A_Fortified_Shield‬⁩‬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834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A8277B-9CD7-4262-99E4-E37932B1E5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11615400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61B53-A8DE-4D77-89FE-C0E82758F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E52823-F700-4408-ADA3-02CCEE3124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87160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803767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621896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144709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304652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79531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259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- 2018-03-21 16:08:33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وصول القوات البحرينية المشاركة في تمرين #درع_الخليج المشترك -١ #خليجنا_درع_محصن 
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Bahraini forces participating in #Gulf_Shield Joint Exercise -1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623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- 2018-03-21 12:18:51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ملك البحرين: هناك ما يستدعي وحدة الصف دفاعاً عن مصالحنا العليا ومصيرنا الواحد وبما يضمن أمن واستقرار ورخاء أمتنا العربية
#خليجنا_درع_محصن
#درع_الخليج
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King of Bahrain: There's a dire need for standing in unity to defend our joint interests and legacy to guarantee the security and stability of our Arab nation
#Our_Gulf_Is_A_Fortified_Shield
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5528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3A5789-51BB-4AA7-B122-31AE79F4CE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10518384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BC8D8-DA17-4230-969D-6311DCB56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5BA23E-C53F-41A6-9B32-6873E7927B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13474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7097657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632475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511530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17541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358382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677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- 2018-03-21 11:02:05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‫البحرين تاريخها قديم قدم التاريخ نفسه.. ولدت على أرضها أولى الحضارات‬
‫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درع_الخليج‬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⁩‬
‫⁧‫#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خليجنا_درع_محصن‬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⁩‬
________________________________ ‫
Bahrain, a country as ancient as the history itself; where the first civilization on earth was born‬
‫⁦‪#Gulf_Shield‬⁩‬
‫⁦‪#Our_Gulf_Is_A_Fortified_Shield‬⁩ 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619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- 2018-03-21 09:38:14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القوات البحرينية المشاركة في تمرين #درع_الخليج المشترك١ 
#خليجنا_درع_محصن 
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Bahraini forces participating in #Gulf_Shield Joint Exercise -1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707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285462-7F72-450C-B676-28A8CDCF37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24396350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1CB27-193E-4BF1-BDB2-F231A99BB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65483A-5633-4889-9DE3-F026C49550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52917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8324419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830471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728055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888950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04703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861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- 2018-03-21 08:31:46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القوات الكويتية المشاركة  في تمرين #درع_الخليج المشترك١ 
#خليجنا_درع_محصن 
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Kuwaiti forces participating in #Gulf_Shield Joint Exercise -1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8398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- 2018-03-21 07:38:45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القوات الإماراتية المشاركة في تمرين #درع_الخليج المشترك -١
#خليجنا_درع_محصن 
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Emirati Armed Forces participating in #Gulf_Shield Joint Exercise – 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803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- 2018-03-20 20:26:50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وصول القوات التركية المشاركة في تمرين #درع_الخليج المشترك -1
#خليجنا_درع_محصن
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arrival of Turkish forces participating in #Gulf_Shield Joint Exercise – 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7220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3ABC49-FBCE-4350-964A-E1D7391707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28443195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06896-2E67-4025-A1BE-8B99DD022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F82FAF-9D53-4677-9560-89DEE4458B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0329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971400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491360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864551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054830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08884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85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- 2018-03-20 19:35:32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محمد بن زايد: إن جهود تطوير وتحديث قدراتنا المسلحة تنطلق من رؤية استراتيجية تأخذ في إعتباراها المتغيرات الإقليمية والدولية #خليجنا_درع_محصن  #درع_الخليج 
___________________________________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Mohammad Bin Zayad: The efforts to develop and update our armed forces capabilities are based on a strategic vision which takes into account regional and global 
challenges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423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- 2018-03-20 19:01:47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الإمارات دولة السعادة والإنجاز 
#خليجنا_درع_محصن
#درع_الخليج 
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 is a nation of happiness and accomplishment #Our_Gulf_Is_A_Fortified_Shield 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090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- 2018-03-20 18:39:24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مرحب الساع بعيال زايد الخير وأسعد شعوب الأرض
 #خليجنا_درع_محصن  #درع_الخليج 
__________________________________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welcome Emirati forces participating in #Gulf_Shield Joint Exercise -1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983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F9CBE2-8A6F-47F8-AD8A-3205C9D8DC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23952391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B1C68-4003-44BD-9F5C-5805CB924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5FC1C9-7D2F-4052-A300-93BD8BFAE7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4441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5799396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390298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722271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151768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731869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723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- 2018-03-20 18:36:52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وصول القوات الإماراتية المشاركة في تمرين #درع_الخليج المشترك -1 #خليجنا_درع_محصن 
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arrival of Emirati forces participating in #Gulf_Shield Joint Exercise – 1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515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- 2018-03-20 17:55:06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الدول المشاركة في التمرين على أهبة الإستعداد لردع أي تجاوزات تستهدف استقرار المنطقة #خليجنا_درع_محصن
#درع_الخليج
___________________________________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participating countries are alert and ready to deter any aggression targeting the stability of the region #Our_Gulf_Is_A_Fortified_Shield
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622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- 2018-03-20 16:23:57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حللتم أهلاً ونزلتم سهلاً يا صقور النيلين
#خليجنا_درع_محصن
#درع_الخليج
___________________________________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welcome Sudanese troops to #Gulf_Shield Joint Exercise -1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3805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DC89A-B7A7-410F-B553-EF8AD55341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37607322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6FCC6-3891-4808-9CE8-30ACF8A00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E3E9B6-F7EA-4A5D-98AA-782308CF29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76694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4122150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893798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405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05846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269990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35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- 2018-03-20 16:15:17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وصول القوات السودانية المشاركة في تمرين #درع_الخليج المشترك -1
#خليجنا_درع_محصن 
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Sudanese troops to #Gulf_Shield Joint Exercise -1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543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- 2018-03-20 11:21:44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أهلاً ومرحباً بأحفاد القعقاع وخير خلف لخير سلف
خليجنا_درع_محصن#
درع_الخليج#
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welcome Kuwait troops to #Gulf_Shield Joint Exercise -1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1543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245799-306C-4C02-A8CC-0E8F8E73B4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21681314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21112-288C-4DB9-BFF6-EE8100968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0F24D6-BDC0-46C8-B73C-2B46C06EB4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2035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4238388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2448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706993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473300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75287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025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- 2018-03-20 10:57:53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وصول قوات الكويت المشاركة في تمرين #درع_الخليج المشترك -1
#خليجنا_درع_محصن
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Kuwait troops participating in #Gulf_Shield Exercise -1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760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- 2018-03-20 09:24:27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وصول قوات سعودية مشاركة في تمرين #درع_الخليج المشترك -1 #خليجنا_درع_محصن 
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Saudi troops participating in #Gulf_Shield Exercise -1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281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- 2018-03-19 19:04:37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الدول المشاركة في تمرين #درع_الخليج  صف واحد  في مواجهة التحديات
#خليجنا_درع_محصن 
____________________________________________________________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countries participating in #Gulf_Shield are united to face any challenge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8103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28B7C2-99E3-4DF3-9BAC-ACB62FED1E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27722065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8E199-3907-402F-B92B-A773F915D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0B66EF-FC1C-44C4-ACE3-669C081E88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49504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0010384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873765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565344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928550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51011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272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- 2018-03-19 17:55:20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أهلاً وسهلاً بخير أجناد أهل الأرض
#خليجنا_درع_محصن 
#درع_الخليج 
____________________________________________________________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welcome Egypt troops to #Gulf_Shield Joint Exercise -1 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994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- 2018-03-19 17:44:51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وصول القوات المصرية للمشاركة في تمرين #درع_الخليج المشترك -1
#خليجنا_درع_محصن
____________________________________________________________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Egyptian troops to participate in #Gulf_Shield Exercise -1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412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- 2018-03-19 16:21:34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القوات السعودية المشاركة في تمرين #درع_الخليج المشترك -١ 
#خليجنا_درع_محصن
____________________________________________________________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Armed Forces participating in #Gulf_Shield Joint Exercise – 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0040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E32D57-E092-4B00-9DA9-DB5B77A23F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7673774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38FA6-99BE-4568-ABD6-709B6B14A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F73311-B0B1-422F-AE67-9E11DCD872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35120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7515408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140325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663189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427221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15962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486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- 2018-03-19 09:17:24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المملكة العربية السعودية صمام الأمن والاستقرار بالمنطقة
#خليجنا_درع_محصن
#درع_الخليج
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Kingdom of Saudi Arabia is the security and stability hub in the region
#Our_Gulf_Is_A_Fortified_Shield
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0182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90FFCC-3996-4EF5-B38F-910031536E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24461980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67112-D452-4155-9BF9-581A9F69F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B712BE-6A5D-4997-8694-A321AECBA1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5458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9797080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455758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602222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921689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93372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581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- 2018-03-18 21:45:07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ولي العهد: أن المجال العسكري والدفاعي يعد من أهم المجالات، خصوصا في ظل التحديات التي نواجهها اليوم في المنطقة
#خليجنا_درع_محصن
#درع_الخليج
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Crown_Prince: Military and Defense is one of our most important concerns, especially in the light of today’s challenges
#Our_Gulf_Is_A_Fortified_Shield
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7718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993182-861C-49FB-BD97-EA680B57CE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21276741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FEE99-1191-4D09-9F73-35A045BC1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42F329-7D51-4340-892E-5358544DC2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9919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6435AE-F573-4EC1-8EF2-E37D1A50E8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8C1E1A-3546-43BA-B933-A1ACB5885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3121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C8776-2155-40E0-A326-896C2973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3D0FAA-D553-406A-9BEE-0394995AC6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86808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45879200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37446580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50665402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2893148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47510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431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#درع_الخليج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3.4615384615385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292.96153846154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80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#خليجنا_درع_محصن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3.4615384615385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292.96153846154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498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295.55555555556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4.2592592592593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299.81481481481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027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295.55555555556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4.2592592592593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299.81481481481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2631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34BC32-DBB5-4240-BA7D-F8C05DF4EB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22619132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EFFE4-AFBE-4159-8C17-0118DB19B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1E90A3-190C-48C3-9B1A-A5477A29A9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59664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D905A1-7B50-4840-B4FB-2285B0D4FA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438486-BB0F-4AAA-8404-7A734F7FC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5314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2183A-557F-419F-85B6-BA7FE2FAC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9B1F7F-190C-4435-B104-D2744ADA85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99659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539DD4-97C0-45BE-A083-1A3FFC6519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ED7FA-A58D-4C35-836B-C8C4714E9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376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27B30-2D72-4C33-ACB5-F4CB6AF33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B65E5B-94FD-4AF1-A07D-A0608E5A80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1132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952289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0187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61994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67191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9933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0333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32706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21471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93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73550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0390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1964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109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Dira Alwatan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0.9162%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1.0443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427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6E211E-216D-499E-8FFA-F43901D277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34846568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19EAC-D744-4BAF-A8C2-064F4727A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86A5DA-01BE-470C-87E9-23A3350852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18435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98CD36-08F9-43EB-AD4F-9AF1235F0C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EE3E83-714C-4270-A389-4D3D94402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8431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3F483-466F-4CA6-8346-AC4DF1B24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EF625A-2CD1-4997-9A2E-3AC9E47E69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8020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96910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50214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67518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5027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26316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2104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3942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487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Dira Alwatan - 2018-03-20 19:43:25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وصول القوات التركية المشاركة في تمرين #درع_الخليج المشترك 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292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Dira Alwatan - 2018-03-20 19:07:05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وصول القوات الإماراتية المشاركة في تمرين #درع_الخليج المشترك 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0.4560%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159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Dira Alwatan - 2018-03-20 16:23:11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وصول القوات السودانية المشاركة في تمرين #درع_الخليج المشترك 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0.8208%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895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Dira Alwatan - 2018-03-19 19:06:28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الدول المشاركة في تمرين درع الخليج  صف واحد  في مواجهة التحديات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265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Dira Alwatan - 2018-03-19 17:42:07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وصول القوات المصرية للمشاركة في تمرين درع الخليج المشترك 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1.8587%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433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Dira Alwatan - 2018-03-18 16:58:06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إنطلاق تمرين درع الخليج المشترك 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0253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6BEB95-7699-4CB4-8522-83BB35BB1A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27374989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BE8F6-994A-4F3B-B8F8-BD77EC796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0848F9-1684-4622-A588-A38BC29D33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19968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9ACC63-6B18-4C85-BF0A-0312B5DF40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BD6E0-2B49-40B9-9BD9-85F0E17C1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5565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56DEE-863F-4D05-A3ED-5D5B6C118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129B34-3F4F-4248-B2BB-9D38D674FA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60678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BBDF38-4C25-4520-89EB-AF444B7018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C22FD9-E4EF-43C1-A8C5-7E34D4680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0716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62502-2B96-4AA1-B019-C3BEE8FCD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6CDBFF-7864-4AC9-AF1B-C7930DD0E5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19123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205A43-D5B9-4434-99E7-1440ED670E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9644A6-C94D-48BB-B363-EA3532D04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4585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26253-B26A-44AC-9F88-3A3581A51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5BBAD3-ABD6-4929-A8D6-32DA8D38CE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728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177499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518112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469246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269766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164013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0257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 per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671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#درع_الخليج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9790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AFAC5D-3C95-438C-B747-02637CD900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12193554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A3CA7-5AB6-4F84-85A2-276C7B75A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ACBB6A-D781-461D-A61F-53F5506895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96227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21703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83093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603960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951581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59496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360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Dira Alwatan - 2018-03-19 17:42:07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وصول القوات المصرية للمشاركة في تمرين درع الخليج المشترك 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718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Dira Alwatan - 2018-03-18 16:58:06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إنطلاق تمرين درع الخليج المشترك 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227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Dira Alwatan - 2018-03-19 19:06:28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الدول المشاركة في تمرين درع الخليج  صف واحد  في مواجهة التحديات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009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Dira Alwatan - 2018-03-20 16:23:11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وصول القوات السودانية المشاركة في تمرين #درع_الخليج المشترك 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457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Dira Alwatan - 2018-03-20 19:43:25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وصول القوات التركية المشاركة في تمرين #درع_الخليج المشترك 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524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Dira Alwatan - 2018-03-20 19:07:05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وصول القوات الإماراتية المشاركة في تمرين #درع_الخليج المشترك 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684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Dira Alwatan - 2016-03-10 00:17:09</a:t>
                      </a:r>
                      <a:r>
                        <a:rPr lang="en-US" sz="1000"/>
                        <a:t>
#</a:t>
                      </a:r>
                      <a:r>
                        <a:rPr lang="ar-AE" sz="1000"/>
                        <a:t>رعد_الشمال … رعد وردع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609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Dira Alwatan - 2016-02-19 12:08:19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قائد المنطقة الشمالية اللواء الركن فهد بن عبدالله المطير يتفقد جاهزية تمرين #رعد_الشمال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441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Dira Alwatan - 2016-03-25 21:38:38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موجز العرض العسكري لتمرين #رعد_الشمال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67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Dira Alwatan - 2016-03-03 08:42:03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سمو اللواء ركن الأمير نايف بن ماجد آل سعود يتحدث عن انتشار القوات بمسرح العمليات في #رعد_الشمال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9487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CF642C-C496-4FF6-94D8-2879FE00E9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6054451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431E3-079C-4E31-B347-6F217C11B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Metrics By Country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9908F4-7CE9-4A84-A924-42E1CDC8C5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182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3753511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75185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8179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66778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4067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2038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13216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6332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659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5112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394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60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693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248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647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337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86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078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871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Qatar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890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BBA89A-D028-4F16-B367-ED585684C6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16207710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202B8-F3E8-480B-95C1-90E189A17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Metrics By Country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5BEBC4-5788-4FC0-8BB4-E5D73F49FE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40601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582136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4413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3384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01517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1044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9585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7418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64237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3405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3805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449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209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39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241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796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160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804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239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393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2030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6F69FB-48C7-42E2-A5CB-7B4EF6BD37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25981362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4F214-C607-4CA1-AE67-6BD2BBDE1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Metrics By Country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3CDDE9-E5AC-42A4-8D6B-9F243A2E8A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26929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421901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1558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0627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2218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9751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0045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5093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69886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8717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4690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201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Federation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026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2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670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687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349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Tunisia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037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1993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1AADC4-08AF-405D-984F-7020DC146F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35958294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90E68-679D-4187-BAFD-151725F2C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75261A-D33D-4D65-95F5-70F2617BB6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97335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D7BCC8-693C-4F15-9A96-44B4837A2C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045666-B1F7-494E-A447-D7AA1FC3F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554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64B9A-FD50-4673-A036-DB9F6615E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Devices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6B585B-93D3-4D3B-90AF-4F1F815EE1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65254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70162329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561655379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2335851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04328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Views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 per View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1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611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741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917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323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581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Unknown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2609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B995BD-CEF8-45C5-B18F-E5930CAFCA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12120831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2334</Words>
  <Application>Microsoft Office PowerPoint</Application>
  <PresentationFormat>On-screen Show (4:3)</PresentationFormat>
  <Paragraphs>1110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2" baseType="lpstr">
      <vt:lpstr>Calibri</vt:lpstr>
      <vt:lpstr>Arial</vt:lpstr>
      <vt:lpstr>quintly_template</vt:lpstr>
      <vt:lpstr>Diraa AlWatan</vt:lpstr>
      <vt:lpstr>Twitter Followers Total</vt:lpstr>
      <vt:lpstr>Twitter Interactions Distribution</vt:lpstr>
      <vt:lpstr>Twitter Own Tweets</vt:lpstr>
      <vt:lpstr>Twitter Mentions</vt:lpstr>
      <vt:lpstr>Twitter Tweet Type Distribution</vt:lpstr>
      <vt:lpstr>Twitter Questions Table - 1 of 4</vt:lpstr>
      <vt:lpstr>Twitter Questions Table - 2 of 4</vt:lpstr>
      <vt:lpstr>Twitter Questions Table - 3 of 4</vt:lpstr>
      <vt:lpstr>Twitter Questions Table - 4 of 4</vt:lpstr>
      <vt:lpstr>Twitter Own and Retweeted Tweets Table - 1 of 8</vt:lpstr>
      <vt:lpstr>Twitter Own and Retweeted Tweets Table - 2 of 8</vt:lpstr>
      <vt:lpstr>Twitter Own and Retweeted Tweets Table - 3 of 8</vt:lpstr>
      <vt:lpstr>Twitter Own and Retweeted Tweets Table - 4 of 8</vt:lpstr>
      <vt:lpstr>Twitter Own and Retweeted Tweets Table - 5 of 8</vt:lpstr>
      <vt:lpstr>Twitter Own and Retweeted Tweets Table - 6 of 8</vt:lpstr>
      <vt:lpstr>Twitter Own and Retweeted Tweets Table - 7 of 8</vt:lpstr>
      <vt:lpstr>Twitter Own and Retweeted Tweets Table - 8 of 8</vt:lpstr>
      <vt:lpstr>Twitter Own Tweets By Hour</vt:lpstr>
      <vt:lpstr>Twitter Hashtag Detection</vt:lpstr>
      <vt:lpstr>Instagram Followers Total</vt:lpstr>
      <vt:lpstr>Instagram Posts Table - 1 of 11</vt:lpstr>
      <vt:lpstr>Instagram Posts Table - 2 of 11</vt:lpstr>
      <vt:lpstr>Instagram Posts Table - 3 of 11</vt:lpstr>
      <vt:lpstr>Instagram Posts Table - 4 of 11</vt:lpstr>
      <vt:lpstr>Instagram Posts Table - 5 of 11</vt:lpstr>
      <vt:lpstr>Instagram Posts Table - 6 of 11</vt:lpstr>
      <vt:lpstr>Instagram Posts Table - 7 of 11</vt:lpstr>
      <vt:lpstr>Instagram Posts Table - 8 of 11</vt:lpstr>
      <vt:lpstr>Instagram Posts Table - 9 of 11</vt:lpstr>
      <vt:lpstr>Instagram Posts Table - 10 of 11</vt:lpstr>
      <vt:lpstr>Instagram Posts Table - 11 of 11</vt:lpstr>
      <vt:lpstr>Instagram Posts</vt:lpstr>
      <vt:lpstr>Instagram Hashtag Detection</vt:lpstr>
      <vt:lpstr>Instagram Interaction Rate By Post Type</vt:lpstr>
      <vt:lpstr>Instagram Interactions Distribution</vt:lpstr>
      <vt:lpstr>Youtube Key Metrics Table</vt:lpstr>
      <vt:lpstr>Youtube Subscribers Total</vt:lpstr>
      <vt:lpstr>Youtube Videos Table</vt:lpstr>
      <vt:lpstr>Youtube Video Views Total</vt:lpstr>
      <vt:lpstr>Youtube Videos Total</vt:lpstr>
      <vt:lpstr>Youtube Total Interactions</vt:lpstr>
      <vt:lpstr>Youtube Hashtag Detection</vt:lpstr>
      <vt:lpstr>Youtube Top Ten Videos</vt:lpstr>
      <vt:lpstr>Youtube Metrics By Country - 1 of 3</vt:lpstr>
      <vt:lpstr>Youtube Metrics By Country - 2 of 3</vt:lpstr>
      <vt:lpstr>Youtube Metrics By Country - 3 of 3</vt:lpstr>
      <vt:lpstr>Youtube Total Interactions</vt:lpstr>
      <vt:lpstr>Youtube Devices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Diraa AlWatan</dc:title>
  <dc:creator>Administrator</dc:creator>
  <cp:lastModifiedBy>Administrator</cp:lastModifiedBy>
  <cp:revision>1</cp:revision>
  <dcterms:created xsi:type="dcterms:W3CDTF">2018-03-22T11:42:49Z</dcterms:created>
  <dcterms:modified xsi:type="dcterms:W3CDTF">2018-03-22T11:44:27Z</dcterms:modified>
</cp:coreProperties>
</file>