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  <p:sldId id="285" r:id="rId29"/>
    <p:sldId id="287" r:id="rId30"/>
    <p:sldId id="288" r:id="rId31"/>
    <p:sldId id="289" r:id="rId32"/>
    <p:sldId id="290" r:id="rId33"/>
    <p:sldId id="291" r:id="rId34"/>
    <p:sldId id="292" r:id="rId35"/>
    <p:sldId id="293" r:id="rId36"/>
    <p:sldId id="294" r:id="rId3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8"/>
      <p:bold r:id="rId39"/>
      <p:italic r:id="rId40"/>
      <p:boldItalic r:id="rId4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69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28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font" Target="fonts/font3.fntdata"/><Relationship Id="rId45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250547</c:v>
                </c:pt>
                <c:pt idx="1">
                  <c:v>250606</c:v>
                </c:pt>
                <c:pt idx="2">
                  <c:v>251188</c:v>
                </c:pt>
                <c:pt idx="3">
                  <c:v>251607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909-45F0-8333-3AEDEA8EABD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095384"/>
        <c:axId val="143507576"/>
      </c:lineChart>
      <c:dateAx>
        <c:axId val="24109538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43507576"/>
        <c:crosses val="autoZero"/>
        <c:auto val="1"/>
        <c:lblOffset val="100"/>
        <c:baseTimeUnit val="days"/>
      </c:dateAx>
      <c:valAx>
        <c:axId val="1435075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095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Retweets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4396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AC-42CE-9E8E-EBCC4DD3891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2426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6AC-42CE-9E8E-EBCC4DD38914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Replies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189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46AC-42CE-9E8E-EBCC4DD3891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43476744"/>
        <c:axId val="243477072"/>
      </c:barChart>
      <c:catAx>
        <c:axId val="2434767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77072"/>
        <c:crosses val="autoZero"/>
        <c:auto val="1"/>
        <c:lblAlgn val="ctr"/>
        <c:lblOffset val="100"/>
        <c:noMultiLvlLbl val="0"/>
      </c:catAx>
      <c:valAx>
        <c:axId val="2434770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476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7</c:v>
                </c:pt>
                <c:pt idx="1">
                  <c:v>10</c:v>
                </c:pt>
                <c:pt idx="2">
                  <c:v>16</c:v>
                </c:pt>
                <c:pt idx="3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5A4-473E-830E-0A59906D81D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2616160"/>
        <c:axId val="312616488"/>
      </c:lineChart>
      <c:dateAx>
        <c:axId val="3126161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16488"/>
        <c:crosses val="autoZero"/>
        <c:auto val="1"/>
        <c:lblOffset val="100"/>
        <c:baseTimeUnit val="days"/>
      </c:dateAx>
      <c:valAx>
        <c:axId val="31261648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26161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80</c:v>
                </c:pt>
                <c:pt idx="1">
                  <c:v>87</c:v>
                </c:pt>
                <c:pt idx="2">
                  <c:v>252</c:v>
                </c:pt>
                <c:pt idx="3">
                  <c:v>98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93A-44DA-8F1C-F6BD4CB67D3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13096360"/>
        <c:axId val="313097016"/>
      </c:lineChart>
      <c:dateAx>
        <c:axId val="31309636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97016"/>
        <c:crosses val="autoZero"/>
        <c:auto val="1"/>
        <c:lblOffset val="100"/>
        <c:baseTimeUnit val="days"/>
      </c:dateAx>
      <c:valAx>
        <c:axId val="31309701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1309636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42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C55-459B-B9FD-095FF4ECA2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@diraalwatan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C55-459B-B9FD-095FF4ECA2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68576552"/>
        <c:axId val="168579504"/>
      </c:barChart>
      <c:catAx>
        <c:axId val="168576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79504"/>
        <c:crosses val="autoZero"/>
        <c:auto val="1"/>
        <c:lblAlgn val="ctr"/>
        <c:lblOffset val="100"/>
        <c:noMultiLvlLbl val="0"/>
      </c:catAx>
      <c:valAx>
        <c:axId val="1685795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85765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@diraalwatan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1</c:v>
                </c:pt>
                <c:pt idx="8">
                  <c:v>1</c:v>
                </c:pt>
                <c:pt idx="9">
                  <c:v>5</c:v>
                </c:pt>
                <c:pt idx="10">
                  <c:v>0</c:v>
                </c:pt>
                <c:pt idx="11">
                  <c:v>4</c:v>
                </c:pt>
                <c:pt idx="12">
                  <c:v>2</c:v>
                </c:pt>
                <c:pt idx="13">
                  <c:v>0</c:v>
                </c:pt>
                <c:pt idx="14">
                  <c:v>0</c:v>
                </c:pt>
                <c:pt idx="15">
                  <c:v>2</c:v>
                </c:pt>
                <c:pt idx="16">
                  <c:v>6</c:v>
                </c:pt>
                <c:pt idx="17">
                  <c:v>6</c:v>
                </c:pt>
                <c:pt idx="18">
                  <c:v>6</c:v>
                </c:pt>
                <c:pt idx="19">
                  <c:v>5</c:v>
                </c:pt>
                <c:pt idx="20">
                  <c:v>2</c:v>
                </c:pt>
                <c:pt idx="21">
                  <c:v>2</c:v>
                </c:pt>
                <c:pt idx="22">
                  <c:v>0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49-44D7-BA50-45F398C038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501184"/>
        <c:axId val="345613768"/>
      </c:lineChart>
      <c:catAx>
        <c:axId val="346501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5613768"/>
        <c:crosses val="autoZero"/>
        <c:auto val="1"/>
        <c:lblAlgn val="ctr"/>
        <c:lblOffset val="100"/>
        <c:noMultiLvlLbl val="0"/>
      </c:catAx>
      <c:valAx>
        <c:axId val="345613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501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49310</c:v>
                </c:pt>
                <c:pt idx="1">
                  <c:v>49278</c:v>
                </c:pt>
                <c:pt idx="2">
                  <c:v>49275</c:v>
                </c:pt>
                <c:pt idx="3">
                  <c:v>49285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764-4879-B3A9-5E07BFF127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46884744"/>
        <c:axId val="346885400"/>
      </c:lineChart>
      <c:dateAx>
        <c:axId val="3468847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85400"/>
        <c:crosses val="autoZero"/>
        <c:auto val="1"/>
        <c:lblOffset val="100"/>
        <c:baseTimeUnit val="days"/>
      </c:dateAx>
      <c:valAx>
        <c:axId val="3468854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468847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Sheet1!$A$2:$A$5</c:f>
              <c:numCache>
                <c:formatCode>m/d/yyyy</c:formatCode>
                <c:ptCount val="4"/>
                <c:pt idx="0">
                  <c:v>43177</c:v>
                </c:pt>
                <c:pt idx="1">
                  <c:v>43178</c:v>
                </c:pt>
                <c:pt idx="2">
                  <c:v>43179</c:v>
                </c:pt>
                <c:pt idx="3">
                  <c:v>43180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5</c:v>
                </c:pt>
                <c:pt idx="1">
                  <c:v>5</c:v>
                </c:pt>
                <c:pt idx="2">
                  <c:v>11</c:v>
                </c:pt>
                <c:pt idx="3">
                  <c:v>8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6A5C-4393-A317-B6AB9E8961F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386707072"/>
        <c:axId val="386704776"/>
      </c:lineChart>
      <c:dateAx>
        <c:axId val="3867070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04776"/>
        <c:crosses val="autoZero"/>
        <c:auto val="1"/>
        <c:lblOffset val="100"/>
        <c:baseTimeUnit val="days"/>
      </c:dateAx>
      <c:valAx>
        <c:axId val="3867047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070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diraalwatan (درع الوطن)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Sheet1!$A$2:$A$4</c:f>
              <c:strCache>
                <c:ptCount val="3"/>
                <c:pt idx="0">
                  <c:v>Images</c:v>
                </c:pt>
                <c:pt idx="1">
                  <c:v>Videos</c:v>
                </c:pt>
                <c:pt idx="2">
                  <c:v>Carousels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0.69354358314293996</c:v>
                </c:pt>
                <c:pt idx="1">
                  <c:v>0.51919748457859005</c:v>
                </c:pt>
                <c:pt idx="2">
                  <c:v>0.78331101099881995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7CF-4A1E-885F-18B83945169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86715600"/>
        <c:axId val="386708712"/>
      </c:barChart>
      <c:catAx>
        <c:axId val="386715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08712"/>
        <c:crosses val="autoZero"/>
        <c:auto val="1"/>
        <c:lblAlgn val="ctr"/>
        <c:lblOffset val="100"/>
        <c:noMultiLvlLbl val="0"/>
      </c:catAx>
      <c:valAx>
        <c:axId val="3867087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15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8465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9B6-443B-B909-FD480132D2B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diraalwatan (درع الوطن)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C9B6-443B-B909-FD480132D2B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86719208"/>
        <c:axId val="378578192"/>
      </c:barChart>
      <c:catAx>
        <c:axId val="386719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8578192"/>
        <c:crosses val="autoZero"/>
        <c:auto val="1"/>
        <c:lblAlgn val="ctr"/>
        <c:lblOffset val="100"/>
        <c:noMultiLvlLbl val="0"/>
      </c:catAx>
      <c:valAx>
        <c:axId val="3785781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867192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3049F3-48B3-447D-8FC8-54050014F87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Diraa AlWatan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2213441-0769-4020-B01F-0161F4DD19F0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HAVAS Arabia</a:t>
            </a:r>
          </a:p>
        </p:txBody>
      </p:sp>
    </p:spTree>
    <p:extLst>
      <p:ext uri="{BB962C8B-B14F-4D97-AF65-F5344CB8AC3E}">
        <p14:creationId xmlns:p14="http://schemas.microsoft.com/office/powerpoint/2010/main" val="37057783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33353AA-8FFB-4101-B9FF-1F10A86DD5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CA287DA-6A43-43B2-B7A7-B8D360DBFA9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89991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1454FE-391E-460A-895B-745B041F9D0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024B410-03CA-4771-8061-3480697FF3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0836317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91DCDA-81A4-4548-8BC4-DDCB661320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F5F0DBB-193F-4261-B53A-1EFC8CD6463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03229385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EB1AD0A-07C5-4104-B5FC-CD3511AC6E6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92EBB94-0A8C-4259-BFB7-76D9C4C905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40926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955D39-96C0-42B3-BA1A-CA0A790A46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60370D0E-7F8A-4804-BEED-8BD54A4684A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140744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C58286-5387-4407-B61C-FE0CB3E63C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3FE950-7E21-46C0-8DF8-11A4F773319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58021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91225C-4336-4693-8C0D-59686D968D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798A969-43F9-4004-B4AA-8AD28852504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1072219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65CC08E-DBE3-44F8-986E-60B14E4042F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36AF35-469B-478E-81B8-E88E2538ADD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3189072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88E6BA9-2015-44F7-B9C7-1AF8D065B5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59E7B76-317C-408A-BAAC-B82AAA5D00C6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9356638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E9A5876-51B7-445B-8D9E-551A730589B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A6D138E-240A-4476-9D46-8D7D2B35E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45203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E63E9D-6451-429F-8C1B-CA061C8506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DD99824-E7F9-4A64-BEFB-DE488C6CA2F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649604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509038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884354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70942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583252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4871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@a7med_40 - 2018-03-21 11:45:07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مشاركه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49654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@ilyasriaz345 - 2018-03-21 08:48:08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Arrivals of Pakistani troop?  No video found... 🤔🤔🤔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52764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@amirulkmy - 2018-03-21 08:31:48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Malaysia will coming?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17334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@o544455437 - 2018-03-21 04:46:32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 قطر ستشارك في درع الخليج المشترك ؟؟ 
اذا كانت الاجابه بـ لا .. 
لماذا تم وضع علم قطر في الفيديو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69608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@khaled__909 - 2018-03-20 21:09:20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لماذا؛علم قطر بالشعار الرسمي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91628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@ameeraljallad - 2018-03-20 19:42:30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أنتم بعدكم ما حذفتم هذا الحساب؟ احذفوه والله أشرف لكم!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59059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@tttt4279 - 2018-03-20 19:24:55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علم قطر ؟ وتركيا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1792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@Hfcy20D - 2018-03-20 19:16:14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قاعد اشوف قطر ولا يتهيا لي ياجماعه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06110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@Hfcy20D - 2018-03-20 19:15:51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ليه ماحد يعطينا فكره عن الدول المشاركه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7781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5056807-F2B8-4F56-B718-DE214E678B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02989260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09969D-AFC3-42AE-9BCC-364B38EDBF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923DC30-DEE0-4F03-8062-EF6CCA3D495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2904793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03526794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75742993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6047778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8739728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16715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@iFaisalAlfaisal - 2018-03-20 18:01:13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اعلام الدول الي في الصوره كلهم راح يجون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28881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@azaz_1985 - 2018-03-20 13:47:48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؟؟؟؟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https://t.co/bUw9pUOT9t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943514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@q_saud - 2018-03-20 13:20:48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أعرف ( خير أجناد الأرض ) من وين جبتوهآ ..!؟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402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@AH_AlSaadi - 2018-03-20 12:03:38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السلام عليكم، هل بتشارك القوات القطرية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532850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@Ghost21_SNA - 2018-03-19 18:37:17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حديث ضعيف ومردود
مني عارف كيف حاطينه ؟!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1722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@mhelayel - 2018-03-19 09:17:40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الحساب مايتابع حساب وزارة الدفاع الرسمي ولا حساب الملك سلمان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4057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@nnll10 - 2018-03-19 09:16:16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قويين انتو ي خي 
كم رتويت وتخلوني ملازم عندكم 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96692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B347991-30E4-4191-BB20-378C80BA4D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59474437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EFDD12-D1B6-4A01-A61E-36FAFAD7FC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DD6CB78-516A-4876-B1C8-98500CEF732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3985342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0915695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42393608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524104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616064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58547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@ksa__tt - 2018-03-19 09:08:01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ممكن سؤال "
اللحين كيف قطر و تركيا معنا 
اعلامهم موجوده في شعار 
درع الخليج 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2160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@khalid_thwabi - 2018-03-18 22:02:10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ليش علم ايران موجود؟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84697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@in_sp86 - 2018-03-18 19:41:13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أرسلت لكم القهوجي وصل عندكم ولاَّ أخصم من راتبه ؟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https://t.co/WpoUDtOO7O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772878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@hassan_abutyhe - 2018-03-18 19:14:27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ولماذا علم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9027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@xhtly - 2018-03-18 18:54:58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كأني شايف علم تركيا و قطر 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81625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@algamdi24 - 2018-03-18 17:59:47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؟؟؟؟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62031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@ya__itti - 2018-03-18 17:21:04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وش دخل قطر؟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3706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@aabdulaziz1989 - 2018-03-18 17:20:07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ماهيه الدول المشاركة في هذا التمرين .؟
وهل التمرين بري فقط ام جوي وبحري ايضا ..؟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30113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0E91E-2808-4889-85BA-7B58AA3214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675746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51217B-1017-4DBA-9A3A-08CA76FAB9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945280D-B65F-4DC8-AD51-04244E81841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360235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391523223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058219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06664862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076973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64730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@zh_hfc - 2018-03-18 17:10:34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@diraalwatan 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قطر من ضمن المشاركين؟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561036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6C971E0-7A83-4902-B9FE-7A056E9F24B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50153935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817C29-972F-458D-B6B5-7E6FE0E1F6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28312A5-0475-4EAC-90A1-7A0FD458321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117671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3AFBBFD-5F2E-4B3F-B28A-8989425915D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36F4C-AC9F-4095-9A05-EB2DD468FC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9295115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96BBF8-66E8-402E-9771-4D7F9B8EE9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938DB33-C209-4960-B4D6-43D60794B23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0964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3305668366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2480277395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18727304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275390549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1065170630"/>
                    </a:ext>
                  </a:extLst>
                </a:gridCol>
                <a:gridCol w="1234440">
                  <a:extLst>
                    <a:ext uri="{9D8B030D-6E8A-4147-A177-3AD203B41FA5}">
                      <a16:colId xmlns:a16="http://schemas.microsoft.com/office/drawing/2014/main" val="36964053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per 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Tweet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764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70.827586206897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208.65517241379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7528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70.827586206897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131.75862068966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208.65517241379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543653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35.4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66.566666666667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104.56666666667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2405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34.965517241379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66.689655172414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2.5862068965517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104.24137931034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857067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3921B0-2F99-4733-9D30-817B512942F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7894510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68CD5A-14B3-4270-9FA3-4BFEFB24B2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0AE93FA-042A-4694-832A-84F9103BF03E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70534095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EF8000B-4DFC-4BB1-AE22-1E6C23075DC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F085431-2C63-41CE-BAF8-BAF678FCD1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8618738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82DA3FB-8C32-48CF-A53B-60D55EACB1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66970A8-3C66-41E1-9C9D-0EC99E6A0A8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567068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62679084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8393695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0026869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2796799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8179602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2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20:23:41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موقف الدول المشاركة في التمرين قوي ومتماسك وجاهز لأي تهديد محتمل 
#خليجنا_درع_محصن
#درع_الخليج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the exercise stand on a solid ground and are ready for any possible threat
#Our_Gulf_Is_A_Fortified_Shield 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0.2780%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11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18:02:45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‫هلا ورحب بصقور دلمون وأصحاب الحراب المشرعة من ٦٠٠٠ سنة‬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_________________________________ ‫
We welcome Bahraini forces participating in ⁦‪#Gulf_Shield‬⁩ Joint Exercise -1‬
‫⁦‪#Our_Gulf_Is_A_Fortified_Shield‬⁩‬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0.5438%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378166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944C80B-7904-4E84-8132-791F837AC0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428904953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2B892C-7073-465D-94FB-3A4E8901E6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B3AB176-1F72-43F6-849E-700FE9056F1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79503945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21176743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86446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0809103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489371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7448164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895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16:08:33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البحرينية المشاركة في تمرين #درع_الخليج المشترك -١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84882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12:18:51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ملك البحرين: هناك ما يستدعي وحدة الصف دفاعاً عن مصالحنا العليا ومصيرنا الواحد وبما يضمن أمن واستقرار ورخاء أمتنا العربية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King of Bahrain: There's a dire need for standing in unity to defend our joint interests and legacy to guarantee the security and stability of our Arab nation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0.3104%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73198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88AC9C-5C53-449E-BF78-6B61765A5D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52719340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877756D-B30E-4B50-8CE9-4BFC597979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- 3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44AC9EC-9F5D-4805-8378-20932DD3AE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5048881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7679517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04239523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221358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9867448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5979839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4998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11:02:05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‫البحرين تاريخها قديم قدم التاريخ نفسه.. ولدت على أرضها أولى الحضارات‬
‫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درع_الخليج‬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‫⁧‫#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خليجنا_درع_محصن‬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⁩‬
________________________________ ‫
Bahrain, a country as ancient as the history itself; where the first civilization on earth was born‬
‫⁦‪#Gulf_Shield‬⁩‬
‫⁦‪#Our_Gulf_Is_A_Fortified_Shield‬⁩ ‬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0.4444%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609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09:38:14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البحرينية المشاركة في تمرين #درع_الخليج المشترك١ 
#خليجنا_درع_محصن 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Bahraini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0.4200%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189942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ABFE5-AF1C-4D72-B630-638FEEEFF40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5412282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3616837-2451-4F0F-86E8-E1A6348208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- 4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C65F52F-2931-490A-B3CC-287707C641DE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932595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15207486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1791176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098801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7012273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10978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8755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08:31:46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الكويتية المشاركة  في تمرين #درع_الخليج المشترك١ 
#خليجنا_درع_محصن 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forces participating in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0.6006%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365599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- 2018-03-21 07:38:45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الإماراتية المشاركة في تمرين #درع_الخليج المشترك -١
#خليجنا_درع_محصن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Emirati Armed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0.7710%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2371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20:26:50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التركية المشاركة في تمرين #درع_الخليج المشترك -1
#خليجنا_درع_محصن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Turkish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0.6413%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847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18F5ACD-A21B-46A7-8DFB-0AE8AF4C012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3282634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9571CE-62CB-4160-9890-3B0971FA05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- 5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776909E-0B42-4930-A8C0-0B3C9FA3F90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060658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44940233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8423213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11501654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28771625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4346888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2497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19:35:32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محمد بن زايد: إن جهود تطوير وتحديث قدراتنا المسلحة تنطلق من رؤية استراتيجية تأخذ في إعتباراها المتغيرات الإقليمية والدولية #خليجنا_درع_محصن  #درع_الخليج 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Mohammad Bin Zayad: The efforts to develop and update our armed forces capabilities are based on a strategic vision which takes into account regional and global 
challenges #Our_Gulf_Is_A_Fortified_Shield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0.3876%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2015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19:01:47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الإمارات دولة السعادة والإنجاز 
#خليجنا_درع_محصن
#درع_الخليج 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 is a nation of happiness and accomplishment #Our_Gulf_Is_A_Fortified_Shield  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0.3612%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628601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18:39:24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مرحب الساع بعيال زايد الخير وأسعد شعوب الأرض
 #خليجنا_درع_محصن  #درع_الخليج 
__________________________________
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Emirati forces participating in #Gulf_Shield Joint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0.7265%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44200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F15DE8B-E05A-48FC-BDDF-0A3198A9967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5790845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66961C-EF8B-4E19-A2E8-7FD006AFCA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- 6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A819FD2-5FBF-4858-8BA3-00590FA0F44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2571183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201941527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998034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075106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4229591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98232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16893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18:36:52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الإماراتية المشاركة في تمرين #درع_الخليج المشترك -1 #خليجنا_درع_محصن 
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Emirati forces participating in #Gulf_Shield Joint Exercise – 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0.6048%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098195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17:55:06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الدول المشاركة في التمرين على أهبة الإستعداد لردع أي تجاوزات تستهدف استقرار المنطقة #خليجنا_درع_محصن
#درع_الخليج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participating countries are alert and ready to deter any aggression targeting the stability of the region 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75717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16:23:57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حللتم أهلاً ونزلتم سهلاً يا صقور النيلين
#خليجنا_درع_محصن
#درع_الخليج
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Sudanese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0.5561%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78436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2D3F516-F442-41B3-989D-BC1A7520A6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0189426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41FE7B-D1E1-4449-A6E4-5C26BFE9982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- 7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4DCF437-7818-43B4-8E8E-0AA54231D6F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441361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0983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8848079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487030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1460320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703430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17493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16:15:17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السودانية المشاركة في تمرين #درع_الخليج المشترك -1
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Sudanese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0.7083%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86451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11:21:44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ومرحباً بأحفاد القعقاع وخير خلف لخير سلف
خليجنا_درع_محصن#
درع_الخليج#
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Kuwait troops to #Gulf_Shield Joint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0.9701%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310713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79ECF40-3DB5-4A4F-9D24-9A0A02725FE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00179865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09AE0D-56A0-4528-8E78-C175D55CC6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- 8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E960996-8361-42EB-A31D-C4C32C71BCE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861373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9286151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7233224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095527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02233826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670717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99254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10:57:53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قوات الكويت المشاركة في تمرين #درع_الخليج المشترك -1
#خليجنا_درع_محصن
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Kuwait troops participating in #Gulf_Shield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0.6758%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50449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- 2018-03-20 09:24:27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قوات سعودية مشاركة في تمرين #درع_الخليج المشترك -1 #خليجنا_درع_محصن 
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Saudi troops participating in #Gulf_Shield Exercise -1 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0.6210%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08967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19:04:37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الدول المشاركة في تمرين #درع_الخليج  صف واحد  في مواجهة التحديات
#خليجنا_درع_محصن 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#Gulf_Shield are united to face any challenge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0.5520%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25947621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822E45C-5BB5-409E-8ACA-86BC33A54FB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89308483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956A4F-1E75-4C8E-A6E6-B8E9537A74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- 9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33BC2B9-698B-4EF1-B9FC-702E4D995D2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0601163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5157754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892152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91098989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0500604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7863943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4992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17:55:20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أهلاً وسهلاً بخير أجناد أهل الأرض
#خليجنا_درع_محصن 
#درع_الخليج 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Egypt troops to #Gulf_Shield Joint Exercise -1 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0.8523%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87072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17:44:51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وصول القوات المصرية للمشاركة في تمرين #درع_الخليج المشترك -1
#خليجنا_درع_محصن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Egyptian troops to participate in #Gulf_Shield Exercise -1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0.5459%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31933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16:21:34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القوات السعودية المشاركة في تمرين #درع_الخليج المشترك -١ 
#خليجنا_درع_محصن
____________________________________________________________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Saudi Armed Forces participating in #Gulf_Shield Joint Exercise – 1
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0.7833%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Carousel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2483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C432AE4-55F9-421E-9D49-158EACD4E9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409382970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9F8A33-7E7D-48B3-B9A5-CC05859A07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- 10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CB68685-2457-4800-A7BF-0F4A523530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0812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06093263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3825242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03820362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642402346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34661761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34348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- 2018-03-19 09:17:24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المملكة العربية السعودية صمام الأمن والاستقرار بالمنطقة
#خليجنا_درع_محصن
#درع_الخليج
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Kingdom of Saudi Arabia is the security and stability hub in the region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0.4546%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80059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83D215-14A0-4CE9-8CE9-A328E8ECD8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4249933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699EF3-B38A-4287-8318-5558926890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- 11 of 11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B5E2C38A-0EC8-4B69-8BED-DFBE3E27E17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5158698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22992628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97724832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504037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10805289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3763817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854765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diraalwatan (</a:t>
                      </a:r>
                      <a:r>
                        <a:rPr kumimoji="0" lang="ar-A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درع الوطن) - 2018-03-18 21:45:07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ولي العهد: أن المجال العسكري والدفاعي يعد من أهم المجالات، خصوصا في ظل التحديات التي نواجهها اليوم في المنطقة
#خليجنا_درع_محصن
#درع_الخليج
_________________________________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Crown_Prince: Military and Defense is one of our most important concerns, especially in the light of today’s challenges
#Our_Gulf_Is_A_Fortified_Shield
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0.6125%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295874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E4724E-11D1-445C-8A5D-D69922F8646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72651957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9DC363-6FDB-4D06-92B7-E622BE37F7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40BDD77-363C-439C-91C5-27EA8529C995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82127078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1B77D5-EDC2-4964-BA24-30423A9592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904699B-DBBD-42AD-BCF6-5C986C9B12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41321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A6968F-CBCA-41D1-95E7-53D25A6915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148BAD2-C976-4A13-957E-1AC74F6F77A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70634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932612851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81567153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515522612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307418887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0387440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635101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#درع_الخليج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292.96153846154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52484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ar-AE" sz="1000"/>
                        <a:t>#خليجنا_درع_محصن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289.5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3.4615384615385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292.96153846154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96761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#Gulf_Shield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56568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#Our_Gulf_Is_A_Fortified_Shield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295.55555555556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4.2592592592593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299.81481481481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6641295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4F8FBF-5CE0-4422-BF82-FED0252FFB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6531076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84844DA-C383-4370-A1BC-300EF7E89F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 Rate By Post Type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F4377-AEF6-450A-B3F6-1737C873A3B1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1934981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E128E68-40E8-44AA-87C0-4AE00604381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0EE3C0-3DE7-4652-A5BA-CDD4624EB62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646919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C4F464-6358-4A58-BF64-F6A1F806536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DAE23C-0DFB-4E01-BA5A-9220C1B7F8F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566438603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E3433B3-A910-459D-8769-C7E33B97215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F109BF0-4850-4392-AB38-451D80F340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10322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4DF8C3-4A2C-4D49-8D24-A487C3A7A7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36FA3BE-FB87-45AA-93FF-8DAF4514A6E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7043340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93132272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76607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7704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396061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92654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192117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4367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20:21:54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موقف الدول المشاركة في التمرين قوي ومتماسك وجاهز لأي تهديد محتمل 
#خليجنا_درع_محصن
#درع_الخليج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countries participating in the exercise stand on a solid ground and are ready for any possible threat
#Our_Gulf_Is_A_Fortified_Shield 
#Gulf_Shield https://t.co/tD9y0Vnt6S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96855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18:01:55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هلا ورحب بصقور دلمون وأصحاب الحراب المشرعة من ٦٠٠٠ سنة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Bahraini forces participating in #Gulf_Shield Joint Exercise -1
#Our_Gulf_Is_A_Fortified_Shield https://t.co/NLdu7DDa1r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315140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16:54:04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البحرينية المشاركة في تمرين #درع_الخليج المشترك -١
 #خليجنا_درع_محصن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Arrival of Bahraini forces participating in #Gulf_Shield Joint Exercise -1 #Our_Gulf_Is_A_Fortified_Shield https://t.co/bZG2YiWR7N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0.0469%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877897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9045603-6AF6-4FAA-9FCB-C40D31027EC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41386885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A62ACEF-14C8-47DE-B70A-F6EAEDF486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5A874D7-27D6-4FED-8C2E-13D4BB15E94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565379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7398767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90046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364432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4020958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1309328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8022176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924857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12:22:30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King of Bahrain: There's a dire need for standing in unity to defend our joint interests and legacy to guarantee the security and stability of our Arab nation
#Our_Gulf_Is_A_Fortified_Shield
#Gulf_Shield https://t.co/25P2tk4BYX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21954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12:21:57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ملك البحرين: هناك ما يستدعي وحدة الصف دفاعاً عن مصالحنا العليا ومصيرنا الواحد وبما يضمن أمن واستقرار ورخاء أمتنا العربية
#خليجنا_درع_محصن
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https://t.co/FIkMGmJOAb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586551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11:01:01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البحرين تاريخها قديم قدم التاريخ نفسه.. ولدت على أرضها أولى الحضارات
#درع_الخليج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Bahrain, a country as ancient as the history itself; where the first civilization on earth was born
#Gulf_Shield
#Our_Gulf_Is_A_Fortified_Shield https://t.co/gN9TRLnk5H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621582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76E28E-9336-42FB-BFA0-3B3E084954C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96005251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433572-2AE7-4FEA-8705-9586F7FDE3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09144B21-3F5D-4F81-862B-7EC5791B68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09681802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2428367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38617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796579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94364886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8762059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428233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37676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09:36:09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البحرينية المشاركة  في تمرين #درع_الخليج المشترك١ 
#خليجنا_درع_محصن    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Bahraini forces participating in #Gulf_Shield Joint Exercise -1
#Our_Gulf_Is_A_Fortified_Shield https://t.co/Vlkzt03GHK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0.0346%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98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08:31:05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الكويتية المشاركة  في تمرين #درع_الخليج المشترك١ 
#خليجنا_درع_محصن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Kuwaiti forces participating in #Gulf_Shield Joint Exercise -1
#Our_Gulf_Is_A_Fortified_Shield https://t.co/qQuveFaFB4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0.0378%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2186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- 2018-03-21 07:40:41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القوات الإماراتية المشاركة في تمرين #درع_الخليج المشترك -١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Emirati Armed Forces participating in #Gulf_Shield Joint Exercise – 1
#Our_Gulf_Is_A_Fortified_Shield https://t.co/nqZSjDIK17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0.0533%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860821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A83527-FC8F-4009-99D5-3BE54155BBD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5031652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962AC3D-8BFD-4E41-87B8-B2113F294E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58A6850-D6DA-455C-9A41-4B997A7DF46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0745792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2817367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5294803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481570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755498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80159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1253969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73776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20:29:41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التركية المشاركة في تمرين #درع_الخليج المشترك -1 
#خليجنا_درع_محصن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arrival of Turkish forces participating in #Gulf_Shield Joint 
Exercise – 1
#Our_Gulf_Is_A_Fortified_Shield https://t.co/xhUxDLwbqj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0.0844%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92930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19:37:24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Mohammad Bin Zayad: The efforts to develop and update our armed forces capabilities are based on a strategic vision which takes into account regional and global challenges 
#Our_Gulf_Is_A_Fortified_Shield #Gulf_Shield https://t.co/Khx5nsfkKY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513960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19:33:47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محمد بن زايد: إن جهود تطوير وتحديث قدراتنا المسلحة تنطلق من رؤية استراتيجية تأخذ في إعتباراها المتغيرات الإقليمية والدولية #خليجنا_درع_محصن 
 #درع_الخليج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https://t.co/J3MCGFos2c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0.0577%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1076311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CE3D990-A473-4631-A56D-F04DE5F1BFE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117653978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EA68DD-5A17-4053-A41F-28E43819A3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97ACCC1-B056-4455-AFA2-259B789CA3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4673276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67125522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64157568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854966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496259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3612442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654537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78184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19:00:29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الإمارات دولة السعادة والإنجاز 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Arab Emirates is a nation of 
happiness and accomplishment 
#Our_Gulf_Is_A_Fortified_Shield  #Gulf_Shield https://t.co/hVh2N4o2PD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0.0450%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201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18:41:24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مرحب الساع بعيال زايد الخير وأسعد شعوب الأرض #خليجنا_درع_محصن  #درع_الخليج   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Emirati forces participating in #Gulf_Shield Joint Exercise -1 #Our_Gulf_Is_A_Fortified_Shield https://t.co/mD9o0DHUPT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0.0697%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1946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18:39:28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The arrival of Emirati forces participating in #Gulf_Shield Joint Exercise – 1 
#Our_Gulf_Is_A_Fortified_Shield https://t.co/197jE6dhNK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3308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18:35:47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الإماراتية المشاركة في تمرين #درع_الخليج المشترك -1 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https://t.co/H6YgcKHuJP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0.1270%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3492530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5891FA-5DE7-4305-9B17-B24037E8BC4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547773037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9BE63C-1F3D-4461-A303-703B117CE3F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- 6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C84F88-83EF-4364-9D1B-714B7A8A0A7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661836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47329507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8498466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37660264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156989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9845862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59402566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91170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18:00:27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الدول المشاركة في التمرين على أهبة الإستعداد لردع أي تجاوزات تستهدف استقرار المنطقة 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The participating countries are alert 
and ready to deter any aggression 
targeting the stability of the region 
#Our_Gulf_Is_A_Fortified_Shield
#Gulf_Shield https://t.co/reZe466NqC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32681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16:25:24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حللتم أهلاً ونزلتم سهلاً يا صقور النيلين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Sudanese troops to #Gulf_Shield Joint Exercise -1
#Our_Gulf_Is_A_Fortified_Shield https://t.co/kYxzNRkRbX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871411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16:11:51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Arrival of Sudanese troops to #Gulf_Shield Joint Exercise -1
#Our_Gulf_Is_A_Fortified_Shield https://t.co/k0XEKj0qY2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0.0259%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837405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C18FA95-F8E5-4BBF-8F8B-94801FDAB4D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467258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FE94FA-ED77-42A9-A7EC-A32EA11C78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- 7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85E8391-46E3-4673-9C14-259A157BF450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15202396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2178704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1262506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2338093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296758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4022301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136806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2394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16:10:14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القوات السودانية المشاركة في تمرين #درع_الخليج المشترك -1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https://t.co/KOtUCOn9qT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0.0916%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8169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11:24:02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أهلاً ومرحباً بأحفاد القعقاع وخير خلف لخير سلف
#خليجنا_درع_محصن
#درع_الخليج
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We welcome Kuwait troops to #Gulf_Shield Joint Exercise -1
#Our_Gulf_Is_A_Fortified_Shield https://t.co/vYt1NYJP9k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0.0518%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67272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11:11:27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Arrival of Kuwait troops participating in #Gulf_Shield Exercise -1
#Our_Gulf_Is_A_Fortified_Shield https://t.co/A2OMnPmUcP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87620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11:01:58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قوات الكويت المشاركة في تمرين #درع_الخليج المشترك -1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https://t.co/hXwpb7ZP08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0.1202%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08854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09:26:42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Arrival of Saudi troops participating in #Gulf_Shield Exercise -1 
#Our_Gulf_Is_A_Fortified_Shield https://t.co/8sEKtM7Hkg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0.0275%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3904935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DC0012E-74FE-42A5-894E-A952C825E5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322083512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F26A35-39D5-42DA-AEC6-CCDAF64656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- 8 of 8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D27B8F1-B660-4D8A-9290-FE216289CDB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683502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07236375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5160243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0841080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328757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054119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466878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6931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@diraalwatan - 2018-03-20 09:23:03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  <a:r>
                        <a:rPr kumimoji="0" lang="ar-A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وصول قوات سعودية مشاركة في تمرين #درع_الخليج المشترك -1 
#خليجنا_درع_محصن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https://t.co/mUpX2K69hl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0.1624%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07443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98C831-5FB0-479A-AB0B-1E3C32CC512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03/18/2018 - 03/21/2018</a:t>
            </a:r>
          </a:p>
        </p:txBody>
      </p:sp>
    </p:spTree>
    <p:extLst>
      <p:ext uri="{BB962C8B-B14F-4D97-AF65-F5344CB8AC3E}">
        <p14:creationId xmlns:p14="http://schemas.microsoft.com/office/powerpoint/2010/main" val="20642172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1617</Words>
  <Application>Microsoft Office PowerPoint</Application>
  <PresentationFormat>On-screen Show (4:3)</PresentationFormat>
  <Paragraphs>631</Paragraphs>
  <Slides>36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9" baseType="lpstr">
      <vt:lpstr>Calibri</vt:lpstr>
      <vt:lpstr>Arial</vt:lpstr>
      <vt:lpstr>quintly_template</vt:lpstr>
      <vt:lpstr>Diraa AlWatan</vt:lpstr>
      <vt:lpstr>Twitter Followers Total</vt:lpstr>
      <vt:lpstr>Twitter Interactions Distribution</vt:lpstr>
      <vt:lpstr>Twitter Own Tweets</vt:lpstr>
      <vt:lpstr>Twitter Mentions</vt:lpstr>
      <vt:lpstr>Twitter Tweet Type Distribution</vt:lpstr>
      <vt:lpstr>Twitter Questions Table - 1 of 4</vt:lpstr>
      <vt:lpstr>Twitter Questions Table - 2 of 4</vt:lpstr>
      <vt:lpstr>Twitter Questions Table - 3 of 4</vt:lpstr>
      <vt:lpstr>Twitter Questions Table - 4 of 4</vt:lpstr>
      <vt:lpstr>Twitter Own Tweets By Hour</vt:lpstr>
      <vt:lpstr>Twitter Hashtag Detection</vt:lpstr>
      <vt:lpstr>Instagram Followers Total</vt:lpstr>
      <vt:lpstr>Instagram Posts Table - 1 of 11</vt:lpstr>
      <vt:lpstr>Instagram Posts Table - 2 of 11</vt:lpstr>
      <vt:lpstr>Instagram Posts Table - 3 of 11</vt:lpstr>
      <vt:lpstr>Instagram Posts Table - 4 of 11</vt:lpstr>
      <vt:lpstr>Instagram Posts Table - 5 of 11</vt:lpstr>
      <vt:lpstr>Instagram Posts Table - 6 of 11</vt:lpstr>
      <vt:lpstr>Instagram Posts Table - 7 of 11</vt:lpstr>
      <vt:lpstr>Instagram Posts Table - 8 of 11</vt:lpstr>
      <vt:lpstr>Instagram Posts Table - 9 of 11</vt:lpstr>
      <vt:lpstr>Instagram Posts Table - 10 of 11</vt:lpstr>
      <vt:lpstr>Instagram Posts Table - 11 of 11</vt:lpstr>
      <vt:lpstr>Instagram Posts</vt:lpstr>
      <vt:lpstr>Instagram Hashtag Detection</vt:lpstr>
      <vt:lpstr>Instagram Interaction Rate By Post Type</vt:lpstr>
      <vt:lpstr>Instagram Interactions Distribution</vt:lpstr>
      <vt:lpstr>Twitter Own and Retweeted Tweets Table - 1 of 8</vt:lpstr>
      <vt:lpstr>Twitter Own and Retweeted Tweets Table - 2 of 8</vt:lpstr>
      <vt:lpstr>Twitter Own and Retweeted Tweets Table - 3 of 8</vt:lpstr>
      <vt:lpstr>Twitter Own and Retweeted Tweets Table - 4 of 8</vt:lpstr>
      <vt:lpstr>Twitter Own and Retweeted Tweets Table - 5 of 8</vt:lpstr>
      <vt:lpstr>Twitter Own and Retweeted Tweets Table - 6 of 8</vt:lpstr>
      <vt:lpstr>Twitter Own and Retweeted Tweets Table - 7 of 8</vt:lpstr>
      <vt:lpstr>Twitter Own and Retweeted Tweets Table - 8 of 8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Diraa AlWatan</dc:title>
  <dc:creator>Administrator</dc:creator>
  <cp:lastModifiedBy>Administrator</cp:lastModifiedBy>
  <cp:revision>1</cp:revision>
  <dcterms:created xsi:type="dcterms:W3CDTF">2018-03-22T11:18:57Z</dcterms:created>
  <dcterms:modified xsi:type="dcterms:W3CDTF">2018-03-22T11:20:00Z</dcterms:modified>
</cp:coreProperties>
</file>