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250547</c:v>
                </c:pt>
                <c:pt idx="1">
                  <c:v>250606</c:v>
                </c:pt>
                <c:pt idx="2">
                  <c:v>251188</c:v>
                </c:pt>
                <c:pt idx="3">
                  <c:v>251607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D5-4B11-BF8B-231306B36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763040"/>
        <c:axId val="246762056"/>
      </c:lineChart>
      <c:dateAx>
        <c:axId val="246763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762056"/>
        <c:crosses val="autoZero"/>
        <c:auto val="1"/>
        <c:lblOffset val="100"/>
        <c:baseTimeUnit val="days"/>
      </c:dateAx>
      <c:valAx>
        <c:axId val="24676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76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04-4415-8C15-2841F17DF8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04-4415-8C15-2841F17DF8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04-4415-8C15-2841F17DF8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683832"/>
        <c:axId val="252682192"/>
      </c:barChart>
      <c:catAx>
        <c:axId val="252683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82192"/>
        <c:crosses val="autoZero"/>
        <c:auto val="1"/>
        <c:lblAlgn val="ctr"/>
        <c:lblOffset val="100"/>
        <c:noMultiLvlLbl val="0"/>
      </c:catAx>
      <c:valAx>
        <c:axId val="25268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8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10</c:v>
                </c:pt>
                <c:pt idx="2">
                  <c:v>16</c:v>
                </c:pt>
                <c:pt idx="3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97-462F-8C8C-82A34E7A9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354776"/>
        <c:axId val="325361008"/>
      </c:lineChart>
      <c:dateAx>
        <c:axId val="325354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61008"/>
        <c:crosses val="autoZero"/>
        <c:auto val="1"/>
        <c:lblOffset val="100"/>
        <c:baseTimeUnit val="days"/>
      </c:dateAx>
      <c:valAx>
        <c:axId val="32536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5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87</c:v>
                </c:pt>
                <c:pt idx="2">
                  <c:v>252</c:v>
                </c:pt>
                <c:pt idx="3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A5-4A27-811E-1116A14BF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083968"/>
        <c:axId val="325085608"/>
      </c:lineChart>
      <c:dateAx>
        <c:axId val="325083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85608"/>
        <c:crosses val="autoZero"/>
        <c:auto val="1"/>
        <c:lblOffset val="100"/>
        <c:baseTimeUnit val="days"/>
      </c:dateAx>
      <c:valAx>
        <c:axId val="32508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8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AE-4812-927D-FD4C3AFC45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AE-4812-927D-FD4C3AFC4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3342024"/>
        <c:axId val="253343664"/>
      </c:barChart>
      <c:catAx>
        <c:axId val="25334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343664"/>
        <c:crosses val="autoZero"/>
        <c:auto val="1"/>
        <c:lblAlgn val="ctr"/>
        <c:lblOffset val="100"/>
        <c:noMultiLvlLbl val="0"/>
      </c:catAx>
      <c:valAx>
        <c:axId val="25334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34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5</c:v>
                </c:pt>
                <c:pt idx="10">
                  <c:v>0</c:v>
                </c:pt>
                <c:pt idx="11">
                  <c:v>4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6</c:v>
                </c:pt>
                <c:pt idx="17">
                  <c:v>6</c:v>
                </c:pt>
                <c:pt idx="18">
                  <c:v>6</c:v>
                </c:pt>
                <c:pt idx="19">
                  <c:v>5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B4-4DBF-9DB3-66CF41D18C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983032"/>
        <c:axId val="381986640"/>
      </c:lineChart>
      <c:catAx>
        <c:axId val="38198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86640"/>
        <c:crosses val="autoZero"/>
        <c:auto val="1"/>
        <c:lblAlgn val="ctr"/>
        <c:lblOffset val="100"/>
        <c:noMultiLvlLbl val="0"/>
      </c:catAx>
      <c:valAx>
        <c:axId val="38198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8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49310</c:v>
                </c:pt>
                <c:pt idx="1">
                  <c:v>49278</c:v>
                </c:pt>
                <c:pt idx="2">
                  <c:v>49275</c:v>
                </c:pt>
                <c:pt idx="3">
                  <c:v>49285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B9-4FD8-BFAF-1F2F9359A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001728"/>
        <c:axId val="382005336"/>
      </c:lineChart>
      <c:dateAx>
        <c:axId val="382001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05336"/>
        <c:crosses val="autoZero"/>
        <c:auto val="1"/>
        <c:lblOffset val="100"/>
        <c:baseTimeUnit val="days"/>
      </c:dateAx>
      <c:valAx>
        <c:axId val="38200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00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11</c:v>
                </c:pt>
                <c:pt idx="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2E-4C19-929F-3DF68C4891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852760"/>
        <c:axId val="425856040"/>
      </c:lineChart>
      <c:dateAx>
        <c:axId val="425852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56040"/>
        <c:crosses val="autoZero"/>
        <c:auto val="1"/>
        <c:lblOffset val="100"/>
        <c:baseTimeUnit val="days"/>
      </c:dateAx>
      <c:valAx>
        <c:axId val="42585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5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0.69354358314293996</c:v>
                </c:pt>
                <c:pt idx="1">
                  <c:v>0.51919748457859005</c:v>
                </c:pt>
                <c:pt idx="2">
                  <c:v>0.78331101099881995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85-44AE-8A8C-0AE229BDA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860632"/>
        <c:axId val="425861288"/>
      </c:barChart>
      <c:catAx>
        <c:axId val="425860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61288"/>
        <c:crosses val="autoZero"/>
        <c:auto val="1"/>
        <c:lblAlgn val="ctr"/>
        <c:lblOffset val="100"/>
        <c:noMultiLvlLbl val="0"/>
      </c:catAx>
      <c:valAx>
        <c:axId val="42586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6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F8-47E6-9D40-30F4B483F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F8-47E6-9D40-30F4B483F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5867520"/>
        <c:axId val="425868832"/>
      </c:barChart>
      <c:catAx>
        <c:axId val="42586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68832"/>
        <c:crosses val="autoZero"/>
        <c:auto val="1"/>
        <c:lblAlgn val="ctr"/>
        <c:lblOffset val="100"/>
        <c:noMultiLvlLbl val="0"/>
      </c:catAx>
      <c:valAx>
        <c:axId val="42586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6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833C9-7EE9-4811-96A3-6CF82136A3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Diraa AlWatan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EB7EAE-414F-4F3F-AD22-7FBFF79EE5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2293183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A0202-AB7F-4AC8-BC33-0D2EEC923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E3AA6E-8CA6-44F2-A331-42273683A7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7719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D9823-C48A-4F6F-BFAF-C58D41EC9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F0D90-C27C-42A7-B320-113C67E65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027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5DD4F-010D-4B9D-8E78-E45ABA697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3CBAA8-8B05-4E40-A529-E4D04B5F08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8187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24765-214D-4A4A-87A4-37AB31C23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1008A-7283-4C09-863A-FB73F672F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19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BD648-8CF7-4229-8B7A-BD92E18A5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28467C-2EE9-431B-B58B-4F93715835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7733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A52F0-19F1-4FF6-B20A-D91229F76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1139B-217E-4D3C-8BFA-860C5CBFD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538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ADF41-4679-4F53-B1A6-1336A1E10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58CDB6-2D90-479B-948C-E09F75E654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6671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A9976-DED0-4AAD-9C5C-6FBDC683EE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8DFF4-9E57-461D-9ABA-7C2EAB749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382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F5C88-FF54-42E3-ABF9-FE0DA773C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69AD37-032F-4BE4-99B4-7475663396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7211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C54D7-D60E-48DD-B913-9C003F873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FD223-74F7-4FA2-9EB6-A19F92222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781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83607-01B8-434D-897C-0E9359051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FC52C4-6A58-4335-A9B9-72AAE3F85D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797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653724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5160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6969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8843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69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@wwaleed2022 - 2018-03-21 21:52:02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@SfZb3 @ChammaMahmoud @M_M_W_1 @diraalwatan @sattam_al_saud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اخلاق اخوانجيه!!
انتم تلبسو ملبس القاضي وادخلكم شياطين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7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@ya__itti - 2018-03-21 21:51:55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@SfZb3 @ChammaMahmoud @M_M_W_1 @diraalwatan @sattam_al_saud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شكلك متعلمه كلمة صياح توك ههه عندي لك فيزه وش قلت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37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@ya__itti - 2018-03-21 21:48:01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@SfZb3 @ChammaMahmoud @M_M_W_1 @diraalwatan @sattam_al_saud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راح اصور لك حلاقي فيما بعد و اريك بايع الشاورما لكي تصد…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https://t.co/HXRm77FO7d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746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@ya__itti - 2018-03-21 21:41:53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@SfZb3 @ChammaMahmoud @M_M_W_1 @diraalwatan @sattam_al_saud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هذا ليس هذا واقع ي عزيزتي.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16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@ya__itti - 2018-03-21 21:39:21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@SfZb3 @ChammaMahmoud @M_M_W_1 @diraalwatan @sattam_al_saud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الواقع انه يحلق لي و اللي كافله سعودي ههه الوالده طالبه خدامه وش قلت؟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15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@ya__itti - 2018-03-21 21:32:29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@SfZb3 @ChammaMahmoud @M_M_W_1 @diraalwatan @sattam_al_saud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هذي اجراءت روتينيه اليوم تركيا غدا امريكا بعده روسيا يع…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https://t.co/gJXG5JP6MI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185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@ya__itti - 2018-03-21 21:07:28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@SfZb3 @ChammaMahmoud @M_M_W_1 @diraalwatan @sattam_al_saud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غير صحيح الاتراك حدهم في الحلاق و امام اسياخ الشاورما.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756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352329-6A20-41E5-BD78-49251B4BA1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012648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6F786-4E8C-4771-B137-24D8644E3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E6066F-864D-4EC3-91E6-E99C6E5447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8545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015564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51000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6188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226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1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@dammmaksa - 2018-03-21 19:33:23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@Humoodalkhalifa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يحفظهم ويعزهم ويحفظ الخليج واهله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23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@AKBKSHJ - 2018-03-21 18:22:32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•✍🏻 ....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أكتب تعليقك مهم جدا ..
•••••••••••••••••••••••••••••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Repost @diraalwatan
・・・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https://t.co/JhWV0qAmLl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07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@AKBKSHJ - 2018-03-21 18:21:18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•✍🏻 ....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أكتب تعليقك مهم جدا ..
•••••••••••••••••••••••••••••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Repost @diraalwatan
・・・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ملك…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https://t.co/oZUPNPE4Nm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86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@dontworry2006 - 2018-03-21 17:55:23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عرض وبتصميم جميل جيدا اسئل الله لكم التوفيق والنصر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36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@bandar05033333 - 2018-03-21 17:38:33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تصحيح للمجتمع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0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@ZIEiuBl9Kxl2O1Z - 2018-03-21 17:37:50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كفو  وبيض الله وجيهكم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561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2345F-288F-449E-B507-54ED9DC00B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137650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42B0F-4AF9-4C80-9D68-D1EF1C4C3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48BE9A-8038-42BD-9DF4-91E99733EA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5676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63298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3689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897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693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668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@bandar05033333 - 2018-03-21 17:37:37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جهود جبارة تصنع وعي للجمتمع بقدرات قواتنا المسلحة والقوات الصديقة المشاركة 
مثل هذي المناورات رسالة قو…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https://t.co/PmKvrFUwk2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80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@monday262728 - 2018-03-21 17:04:01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@hssaah_79 @slumainmohmaed @EGY2030hesham @moonnaazz @sood319 @TarekAl29797333 @sood638 @Ghost21_SNA @diraalwatan… https://t.co/Jjf40vJxhM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74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@mazlo3 - 2018-03-21 16:55:48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@a_m_alkalifa 
👍👍👍👍👍👍👍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26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@Surgeon_506 - 2018-03-21 16:27:29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@farwse @iwllTry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والفرزدق ؟ اراضي تميم وبكر بالجاهلية تلتقي عندهم وهذا يعزز من امكانية وجود صحابي تميم…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https://t.co/G80AiJ34My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64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@ya__itti - 2018-03-21 16:16:44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@ainawi_qahtani @diraalwatan ❤️.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5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@AKBKSHJ - 2018-03-21 16:14:05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•✍🏻 ....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أكتب تعليقك مهم جدا ..
•••••••••••••••••••••••••••••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Repost @diraalwatan
・・・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https://t.co/v0hv44DKaW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688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@ainawi_qahtani - 2018-03-21 16:13:59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@ahmad142633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البقى ي طويل العمر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782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7B7C9-D228-4209-A71F-D663B5DDB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069219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A8E9F-F303-434D-844B-168E2EE06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7E0349-35B6-4951-9702-5B1135BF8C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9282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054106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52804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5599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2489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2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@ainawi_qahtani - 2018-03-21 16:13:36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@a4vDMUJh5um7btB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وتحيا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69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@ainawi_qahtani - 2018-03-21 16:13:21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@ya__itti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يبقيك ويسلمك نفدآكك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55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@SnmarAl - 2018-03-21 16:04:51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جنودنا الذئاب الشجعان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🇹🇷👏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88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@A_M_Alyousef - 2018-03-21 15:56:20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بِسَيفِكَ يَعلو الحَقُّ وَالحَقُّ أَغلَبُ   وَيُنصَرُ دينُ اللَهِ أَيّانَ تَضرِبُ
وَما السَيفُ إِلّا آ…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https://t.co/LL0Ap6EjS6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75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@mmmmmm19842 - 2018-03-21 15:12:30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الطبيعي ان تكون قواتنا  المصرية  موجودة في عرين الاسود الخليجي... ليوث في زيارة ليوث
اما خرفان الاخوا…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https://t.co/zJOTTYNPCz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486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A19EF-049E-44F8-BAB8-A4B8F01DF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97965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2DD56-F17A-4B1C-B87E-B1F36B413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6AE4FB-C2AD-425F-8E3D-E3F7535CF9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187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807980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9574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7847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546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769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@a7med_40 - 2018-03-21 11:45:07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مشاركه 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3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@ilyasriaz345 - 2018-03-21 08:48:08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Arrivals of Pakistani troop?  No video found... 🤔🤔🤔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972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@amirulkmy - 2018-03-21 08:31:48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Malaysia will coming?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37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@o544455437 - 2018-03-21 04:46:32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قطر ستشارك في درع الخليج المشترك ؟؟ 
اذا كانت الاجابه بـ لا .. 
لماذا تم وضع علم قطر في الفيديو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59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@khaled__909 - 2018-03-20 21:09:20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لماذا؛علم قطر بالشعار الرسمي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19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@ameeraljallad - 2018-03-20 19:42:30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أنتم بعدكم ما حذفتم هذا الحساب؟ احذفوه والله أشرف لكم!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1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@tttt4279 - 2018-03-20 19:24:55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علم قطر ؟ وتركيا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76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@Hfcy20D - 2018-03-20 19:16:14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قاعد اشوف قطر ولا يتهيا لي ياجماعه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09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@Hfcy20D - 2018-03-20 19:15:51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ليه ماحد يعطينا فكره عن الدول المشاركه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323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A19AD-E0B4-42B7-A2E9-CE5EA071D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361145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B1C90-9706-4078-8A50-EBDD49D3C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8840D6-5BC5-4077-9099-217A021492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383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855909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2199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9808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8457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3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@iFaisalAlfaisal - 2018-03-20 18:01:13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اعلام الدول الي في الصوره كلهم راح يجون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58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@azaz_1985 - 2018-03-20 13:47:48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؟؟؟؟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https://t.co/bUw9pUOT9t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13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@q_saud - 2018-03-20 13:20:48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أعرف ( خير أجناد الأرض ) من وين جبتوهآ ..!؟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77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@AH_AlSaadi - 2018-03-20 12:03:38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عليكم، هل بتشارك القوات القطرية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8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@Ghost21_SNA - 2018-03-19 18:37:17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حديث ضعيف ومردود
مني عارف كيف حاطينه ؟!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88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@mhelayel - 2018-03-19 09:17:40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الحساب مايتابع حساب وزارة الدفاع الرسمي ولا حساب الملك سلمان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85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@nnll10 - 2018-03-19 09:16:16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قويين انتو ي خي 
كم رتويت وتخلوني ملازم عندكم 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818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9F861-DE66-4B39-B891-461490C8AB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455945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05CF7-E3FB-4C2E-A9B8-A0A09DB5D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952ECB-D482-4BA4-8E1F-B910AF3874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389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443524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33196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2774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2123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694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@ksa__tt - 2018-03-19 09:08:01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سؤال "
اللحين كيف قطر و تركيا معنا 
اعلامهم موجوده في شعار 
درع الخليج 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02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@khalid_thwabi - 2018-03-18 22:02:10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علم ايران موجود؟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94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@in_sp86 - 2018-03-18 19:41:13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أرسلت لكم القهوجي وصل عندكم ولاَّ أخصم من راتبه 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https://t.co/WpoUDtOO7O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19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@hassan_abutyhe - 2018-03-18 19:14:27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ولماذا علم قطر؟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44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@xhtly - 2018-03-18 18:54:58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كأني شايف علم تركيا و قطر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00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@algamdi24 - 2018-03-18 17:59:47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؟؟؟؟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506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@ya__itti - 2018-03-18 17:21:04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وش دخل قطر؟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751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@aabdulaziz1989 - 2018-03-18 17:20:07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ماهيه الدول المشاركة في هذا التمرين .؟
وهل التمرين بري فقط ام جوي وبحري ايضا ..؟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187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9319F-63AC-44E6-B230-332A89D0F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941414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1FCE0-E00B-4BF9-B320-345E74755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FB8CBD-5177-4B09-9A0A-A95F818A5F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1183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162726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0987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4161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787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10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@zh_hfc - 2018-03-18 17:10:34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من ضمن المشاركين؟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835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DA570-25D2-4982-8042-3C357815F8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994535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083BD-6241-4F8F-8EFD-419431BA1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50CFB4-3DE8-440F-BA80-EE616D6365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7781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8E8BE-954C-4D90-A192-8E56564FB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CD449-77A4-45FA-8283-4182B7EB4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377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BA2E4-2627-4D8C-85AB-DDE280843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2FC5C2-9238-4F94-8AC0-0CE515BC79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31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387794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00797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57980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18828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45018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7482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184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70.827586206897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131.75862068966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6.0689655172414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208.65517241379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44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70.827586206897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131.75862068966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6.0689655172414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208.65517241379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87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66.566666666667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104.56666666667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42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34.965517241379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66.689655172414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2.5862068965517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104.24137931034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60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891C5-EDA1-4215-8A5E-9849E820B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364390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81D6C-6122-4398-8DA2-30AF080E4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FB42AA-44C5-4F54-A602-11498E60D2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1246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2FA353-3739-4DC6-9E12-17DF8B6469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8C848-AF94-4D58-945D-2562EC625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814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D804A-236E-407B-8D6C-EF3E2F8CC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B98BB4-5FF6-4370-A142-7FE66BEAF4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328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950961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89857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22026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73938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6191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747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20:23:41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موقف الدول المشاركة في التمرين قوي ومتماسك وجاهز لأي تهديد محتمل 
#خليجنا_درع_محصن
#درع_الخليج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countries participating in the exercise stand on a solid ground and are ready for any possible threat
#Our_Gulf_Is_A_Fortified_Shield 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97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18:02:45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‫هلا ورحب بصقور دلمون وأصحاب الحراب المشرعة من ٦٠٠٠ سنة‬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_________________________________ ‫
We welcome Bahraini forces participating in ⁦‪#Gulf_Shield‬⁩ Joint Exercise -1‬
‫⁦‪#Our_Gulf_Is_A_Fortified_Shield‬⁩‬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87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B085D-3E1E-48CF-8C37-0164E3A0B5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550952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FC16-71DE-4969-9D4A-B2D3D5AB2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835F88-14E3-4181-9E2B-E10039913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1387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22088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2954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45792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2704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8863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52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16:08:33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البحرينية المشاركة في تمرين #درع_الخليج المشترك -١ 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Bahraini 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47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12:18:51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ملك البحرين: هناك ما يستدعي وحدة الصف دفاعاً عن مصالحنا العليا ومصيرنا الواحد وبما يضمن أمن واستقرار ورخاء أمتنا العربية
#خليجنا_درع_محصن
#درع_الخليج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King of Bahrain: There's a dire need for standing in unity to defend our joint interests and legacy to guarantee the security and stability of our Arab nation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107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0E206-42D7-4CCA-9C73-E5DEC4013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756068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66825-8153-433C-B979-D17B3E53B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F2562E-CF74-4530-8FD2-32E51848B7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6585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031831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2063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98405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30391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4866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19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11:02:05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‫البحرين تاريخها قديم قدم التاريخ نفسه.. ولدت على أرضها أولى الحضارات‬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________________________________ ‫
Bahrain, a country as ancient as the history itself; where the first civilization on earth was born‬
‫⁦‪#Gulf_Shield‬⁩‬
‫⁦‪#Our_Gulf_Is_A_Fortified_Shield‬⁩ 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73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09:38:14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البحرينية المشاركة في تمرين #درع_الخليج المشترك١ 
#خليجنا_درع_محصن 
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Bahraini forces participating in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535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B090F-BB74-44CD-9898-095114C720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60459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9B373-7287-4C5C-938B-B793526D5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E6EEC0-980C-41F0-B2A3-8E434805A6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2804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963820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8926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4533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3823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9411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83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08:31:46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الكويتية المشاركة  في تمرين #درع_الخليج المشترك١ 
#خليجنا_درع_محصن 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Kuwaiti forces participating in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35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07:38:45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الإماراتية المشاركة في تمرين #درع_الخليج المشترك -١
#خليجنا_درع_محصن 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Emirati Armed Forces participating in #Gulf_Shield Joint Exercise –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217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20:26:50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التركية المشاركة في تمرين #درع_الخليج المشترك -1
#خليجنا_درع_محصن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arrival of Turkish forces participating in #Gulf_Shield Joint Exercise –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557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7C27C-F283-4A34-A546-B6C5B906A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179595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53A1B-9DCD-4A47-8D1C-B70CBFCF1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0D9C03-FCE7-40B8-8F99-162BA3FFE8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6458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438288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13106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1257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39016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7490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512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19:35:32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محمد بن زايد: إن جهود تطوير وتحديث قدراتنا المسلحة تنطلق من رؤية استراتيجية تأخذ في إعتباراها المتغيرات الإقليمية والدولية #خليجنا_درع_محصن  #درع_الخليج 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Mohammad Bin Zayad: The efforts to develop and update our armed forces capabilities are based on a strategic vision which takes into account regional and global 
challenges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63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19:01:47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الإمارات دولة السعادة والإنجاز 
#خليجنا_درع_محصن
#درع_الخليج 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 is a nation of happiness and accomplishment #Our_Gulf_Is_A_Fortified_Shield 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96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18:39:24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مرحب الساع بعيال زايد الخير وأسعد شعوب الأرض
 #خليجنا_درع_محصن  #درع_الخليج 
__________________________________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Emirati 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271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CE5AC-3838-4A25-8E7E-7F22C16236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771720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636AC-387F-47E4-8439-878FECD59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6BDBEF-36B5-429D-928F-DE85B8DAC6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2311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688894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50224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19768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4511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3644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5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18:36:52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الإماراتية المشاركة في تمرين #درع_الخليج المشترك -1 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arrival of Emirati forces participating in #Gulf_Shield Joint Exercise – 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37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17:55:06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الدول المشاركة في التمرين على أهبة الإستعداد لردع أي تجاوزات تستهدف استقرار المنطقة #خليجنا_درع_محصن
#درع_الخليج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participating countries are alert and ready to deter any aggression targeting the stability of the region 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91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16:23:57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حللتم أهلاً ونزلتم سهلاً يا صقور النيلين
#خليجنا_درع_محصن
#درع_الخليج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Sudanese troops to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453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C8F61-C5D2-413F-ACD7-6A90FBB7C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965059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E7B74-E27F-4565-AA4C-1CD2B8592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C2BE73-CE78-470F-B3B8-78267D62C1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5851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213980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37731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89987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7007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1173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80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16:15:17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السودانية المشاركة في تمرين #درع_الخليج المشترك -1
#خليجنا_درع_محصن 
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Sudanese troops to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86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11:21:44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ومرحباً بأحفاد القعقاع وخير خلف لخير سلف
خليجنا_درع_محصن#
درع_الخليج#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Kuwait troops to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295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4D1BD-D2FB-46FA-AC35-DB7BB07C0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41176884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C06D6-E48A-4E0A-B75B-F71FC466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433046-9D35-408D-9025-4D561C3188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6451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722347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20901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702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82748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9002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103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10:57:53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قوات الكويت المشاركة في تمرين #درع_الخليج المشترك -1
#خليجنا_درع_محصن
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Kuwait troops participating in #Gulf_Shield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73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09:24:27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قوات سعودية مشاركة في تمرين #درع_الخليج المشترك -1 #خليجنا_درع_محصن 
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Saudi troops participating in #Gulf_Shield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43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19:04:37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الدول المشاركة في تمرين #درع_الخليج  صف واحد  في مواجهة التحديات
#خليجنا_درع_محصن 
____________________________________________________________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countries participating in #Gulf_Shield are united to face any challenge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845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0FFB4-F75B-4495-8EBC-49E0F71897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503116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878AC-DE13-4466-B9C9-676D5675A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E1DCA4-F47E-4104-94E0-E0CE4F76F6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8022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993734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58556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0134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25567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5370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557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17:55:20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وسهلاً بخير أجناد أهل الأرض
#خليجنا_درع_محصن 
#درع_الخليج 
____________________________________________________________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Egypt troops to #Gulf_Shield Joint Exercise -1 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320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17:44:51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المصرية للمشاركة في تمرين #درع_الخليج المشترك -1
#خليجنا_درع_محصن
____________________________________________________________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Egyptian troops to participate in #Gulf_Shield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59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16:21:34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السعودية المشاركة في تمرين #درع_الخليج المشترك -١ 
#خليجنا_درع_محصن
____________________________________________________________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Armed Forces participating in #Gulf_Shield Joint Exercise –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649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58853-9390-4976-A7F2-29BC757AF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2747531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0058A-067A-4E12-B753-CFC280BD1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08AAA5-F574-4393-B806-EBC274955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1264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974067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07963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1316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40744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724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50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09:17:24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المملكة العربية السعودية صمام الأمن والاستقرار بالمنطقة
#خليجنا_درع_محصن
#درع_الخليج
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Kingdom of Saudi Arabia is the security and stability hub in the region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464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4D479-F6D4-4878-BD78-D3F20277A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0146082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16518-93D3-4197-9D8A-D06C6A49E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E8CBA1-21DB-4C15-82EA-94A035D59A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0601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038082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48479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35377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10594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117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54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21:45:07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ولي العهد: أن المجال العسكري والدفاعي يعد من أهم المجالات، خصوصا في ظل التحديات التي نواجهها اليوم في المنطقة
#خليجنا_درع_محصن
#درع_الخليج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Crown_Prince: Military and Defense is one of our most important concerns, especially in the light of today’s challenges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769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91E70-E914-42E2-B8B2-E2C95B93E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5442602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B2744-7E6B-4C40-BC30-07EE59602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0549F7-F517-4CCA-8A5B-5A8CC24708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2657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738A0-75FD-41AF-A9B7-ACC4DD367D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504C0-A505-4E15-8ED5-B6BFF9155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5799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10C45-6D6A-40EA-ABAB-9D26D87EE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D36032-807B-4C82-9A74-04A0366499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1860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979914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680347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629872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8318636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82676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43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292.96153846154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31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292.96153846154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08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4.2592592592593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299.81481481481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830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4.2592592592593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299.81481481481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581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59E45-A0B3-4033-A7F0-90D87220B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4712322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7A93C-E2B1-4323-9616-150F3D0BE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507EB4-D76F-475E-9393-3CECD47F8C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2551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CD3E9-0F61-4CC9-9D2E-2530D531E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B6C59-DFC3-45B3-AEFF-B1621DD64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2898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AD727-C46C-4987-92D7-A1B8CF8DD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2B78A4-FCC2-44F2-A1C9-C69382F9B6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7693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F7720-CFE1-4CC7-B88A-B70A61C14F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9DCFA-D2A1-4EAF-A805-AECB09598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792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1635</Words>
  <Application>Microsoft Office PowerPoint</Application>
  <PresentationFormat>On-screen Show (4:3)</PresentationFormat>
  <Paragraphs>541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Calibri</vt:lpstr>
      <vt:lpstr>Arial</vt:lpstr>
      <vt:lpstr>quintly_template</vt:lpstr>
      <vt:lpstr>Diraa AlWatan</vt:lpstr>
      <vt:lpstr>Twitter Followers Total</vt:lpstr>
      <vt:lpstr>Twitter Interactions Distribution</vt:lpstr>
      <vt:lpstr>Twitter Own Tweets</vt:lpstr>
      <vt:lpstr>Twitter Mentions</vt:lpstr>
      <vt:lpstr>Twitter Tweet Type Distribution</vt:lpstr>
      <vt:lpstr>Twitter Mentions Table - 1 of 4</vt:lpstr>
      <vt:lpstr>Twitter Mentions Table - 2 of 4</vt:lpstr>
      <vt:lpstr>Twitter Mentions Table - 3 of 4</vt:lpstr>
      <vt:lpstr>Twitter Mentions Table - 4 of 4</vt:lpstr>
      <vt:lpstr>Twitter Questions Table - 1 of 4</vt:lpstr>
      <vt:lpstr>Twitter Questions Table - 2 of 4</vt:lpstr>
      <vt:lpstr>Twitter Questions Table - 3 of 4</vt:lpstr>
      <vt:lpstr>Twitter Questions Table - 4 of 4</vt:lpstr>
      <vt:lpstr>Twitter Own Tweets By Hour</vt:lpstr>
      <vt:lpstr>Twitter Hashtag Detection</vt:lpstr>
      <vt:lpstr>Instagram Followers Total</vt:lpstr>
      <vt:lpstr>Instagram Posts Table - 1 of 11</vt:lpstr>
      <vt:lpstr>Instagram Posts Table - 2 of 11</vt:lpstr>
      <vt:lpstr>Instagram Posts Table - 3 of 11</vt:lpstr>
      <vt:lpstr>Instagram Posts Table - 4 of 11</vt:lpstr>
      <vt:lpstr>Instagram Posts Table - 5 of 11</vt:lpstr>
      <vt:lpstr>Instagram Posts Table - 6 of 11</vt:lpstr>
      <vt:lpstr>Instagram Posts Table - 7 of 11</vt:lpstr>
      <vt:lpstr>Instagram Posts Table - 8 of 11</vt:lpstr>
      <vt:lpstr>Instagram Posts Table - 9 of 11</vt:lpstr>
      <vt:lpstr>Instagram Posts Table - 10 of 11</vt:lpstr>
      <vt:lpstr>Instagram Posts Table - 11 of 11</vt:lpstr>
      <vt:lpstr>Instagram Posts</vt:lpstr>
      <vt:lpstr>Instagram Hashtag Detection</vt:lpstr>
      <vt:lpstr>Instagram Interaction Rate By Post Type</vt:lpstr>
      <vt:lpstr>Instagram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Diraa AlWatan</dc:title>
  <dc:creator>Administrator</dc:creator>
  <cp:lastModifiedBy>Administrator</cp:lastModifiedBy>
  <cp:revision>1</cp:revision>
  <dcterms:created xsi:type="dcterms:W3CDTF">2018-03-22T10:32:33Z</dcterms:created>
  <dcterms:modified xsi:type="dcterms:W3CDTF">2018-03-22T10:33:31Z</dcterms:modified>
</cp:coreProperties>
</file>