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250547</c:v>
                </c:pt>
                <c:pt idx="1">
                  <c:v>250639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4D-482A-B803-50DA54D82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31792"/>
        <c:axId val="287532120"/>
      </c:lineChart>
      <c:dateAx>
        <c:axId val="28753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32120"/>
        <c:crosses val="autoZero"/>
        <c:auto val="1"/>
        <c:lblOffset val="100"/>
        <c:baseTimeUnit val="days"/>
      </c:dateAx>
      <c:valAx>
        <c:axId val="28753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3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F0-4E2E-A3C6-2412E3FA6D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F0-4E2E-A3C6-2412E3FA6D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F0-4E2E-A3C6-2412E3FA6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311744"/>
        <c:axId val="287312072"/>
      </c:barChart>
      <c:catAx>
        <c:axId val="28731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12072"/>
        <c:crosses val="autoZero"/>
        <c:auto val="1"/>
        <c:lblAlgn val="ctr"/>
        <c:lblOffset val="100"/>
        <c:noMultiLvlLbl val="0"/>
      </c:catAx>
      <c:valAx>
        <c:axId val="28731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1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485</c:v>
                </c:pt>
                <c:pt idx="1">
                  <c:v>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BC-4DA2-81C3-44CFE4444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33760"/>
        <c:axId val="356492928"/>
      </c:lineChart>
      <c:dateAx>
        <c:axId val="287533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92928"/>
        <c:crosses val="autoZero"/>
        <c:auto val="1"/>
        <c:lblOffset val="100"/>
        <c:baseTimeUnit val="days"/>
      </c:dateAx>
      <c:valAx>
        <c:axId val="35649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3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49310</c:v>
                </c:pt>
                <c:pt idx="1">
                  <c:v>49283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2F-4931-B9E3-3664106FA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672408"/>
        <c:axId val="407675688"/>
      </c:lineChart>
      <c:dateAx>
        <c:axId val="407672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75688"/>
        <c:crosses val="autoZero"/>
        <c:auto val="1"/>
        <c:lblOffset val="100"/>
        <c:baseTimeUnit val="days"/>
      </c:dateAx>
      <c:valAx>
        <c:axId val="40767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7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6-4B3F-8037-A6FFF93CCC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E6-4B3F-8037-A6FFF93CC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099800"/>
        <c:axId val="433101440"/>
      </c:barChart>
      <c:catAx>
        <c:axId val="43309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01440"/>
        <c:crosses val="autoZero"/>
        <c:auto val="1"/>
        <c:lblAlgn val="ctr"/>
        <c:lblOffset val="100"/>
        <c:noMultiLvlLbl val="0"/>
      </c:catAx>
      <c:valAx>
        <c:axId val="4331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09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BD-4412-895B-FF2290D861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BD-4412-895B-FF2290D861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106360"/>
        <c:axId val="433100128"/>
      </c:barChart>
      <c:catAx>
        <c:axId val="43310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00128"/>
        <c:crosses val="autoZero"/>
        <c:auto val="1"/>
        <c:lblAlgn val="ctr"/>
        <c:lblOffset val="100"/>
        <c:noMultiLvlLbl val="0"/>
      </c:catAx>
      <c:valAx>
        <c:axId val="43310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0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751DE-E726-493C-9645-C8A01F51F3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diraalwatan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DDD53-2485-4E29-8973-1E4AA9F6B1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597373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E700E-A144-47F5-AB11-BD31E9F57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4B1920-0FF2-4BD4-9772-FAC48D69BA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7885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71C65-8931-42CB-918C-DF9D92C3B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CF5A5-A8F1-4A00-A20C-9FD9428B8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598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5B63-53E2-492D-AA7C-2EE491D4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3A4B36-BFD1-4FBC-919E-6A0987CBA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2118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9653F-6981-4234-B4AE-7701536AD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0BEA5-FB97-49A8-8FD4-676D1A91A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908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93F2D-8A13-4674-B1BE-AE94465F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EC7DD8-9687-4E4D-B8E1-1A5C3777BE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2081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9E4B9-4C53-4D4B-AF70-C42286C29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C46DE-8BF5-4EEB-BFBE-D4F40120C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612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7273D-F425-4645-BCD8-FA43E58FB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3C98CB-1785-4293-BD34-AC98BB8DC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9859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91564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044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504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391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396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01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21:48:37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Crown_Prince: Military and Defense is one of our most important concerns, especially in the light of today’s challenges
#Our_Gulf_Is_A_Fortified_Shield
#Gulf_Shield https://t.co/N0q6HWhSFp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96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21:37:30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ولي العهد: أن المجال العسكري والدفاعي يعد من أهم المجالات، خصوصا في ظل التحديات التي نواجهها اليوم في المنطقة
#خليجنا_درع_محصن
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https://t.co/WiAiYL4tbu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02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18:35:41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تمرين #درع_الخليج للحفاظ على أمن واستقرار دول مجلس التعاون والمنطقة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#Gulf_Shield Exercise aims at maintaining security and stability in the GCC region and the neighboring countries
#Our_Gulf_Is_A_Fortified_Shield https://t.co/RhWoLuVpif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460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9BDAB-AE14-4E64-8540-2CAAA1CF7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2449491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2882-20A3-48A3-8F13-0A5F49CC4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4104E3-EE7F-4067-8699-54DA5E54D0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2710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7138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085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802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666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765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52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17:08:32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توافد قوات الدول المشتركة في تمرين #درع_الخليج المشترك-١ 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troops from the countries participating in the #Gulf_Shield Joint Exercise - 1
#Our_Gulf_Is_A_Fortified_Shield https://t.co/Jzt5x9q7Tq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77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17:04:55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المملكة العربية السعودية ترحب بقوات ٢٢ دولة شقيقة وصديقة تشارك في تمرين #درع_الخليج المشترك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Kingdom of Saudi Arabia welcomes troops from 22 sisterly nations to participate in the #Gulf_Shield Joint Exercise– 1
#Our_Gulf_Is_A_Fortified_Shield https://t.co/HNMCzxBEA8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39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15:22:26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Launch of the #Gulf_Shield Joint Exercise -1 
https://t.co/Cd3y7g2ajN
#Our_Gulf_Is_A_Fortified_Shield https://t.co/NU43daalYR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28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15:19:34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إنطلاق تمرين #درع_الخليج المشترك -1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https://t.co/Cd3y7g2ajN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https://t.co/mCoAJjkzwo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43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6F0B2-E540-4459-B2D0-EC4C9435E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100890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507BC-D6F9-437A-A5AC-A7964CA4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9AE5E4-1B88-43B2-93AD-124C63345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723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6331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74990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1899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26034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1632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3934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92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64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7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1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089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EF672-F3E2-485C-A7FD-0964CF9E7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1717596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AE95E-57C3-4CF0-AF9C-88E1AB9D8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34199B-0456-4712-8D7B-A057E81F42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5419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70682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95744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31266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36466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6661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9041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92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53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71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4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071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2064E-1C0F-493C-9EE8-0AAE96C41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601308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FDE07-9A90-4587-9566-F6D008196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E7B1B-0924-4B89-8CD5-49DDC704FD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6139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98645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7432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641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578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15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@daifallahzm - 2018-03-19 12:07:13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يطول ياوطن عزك في ظل ابو فهد ويدوم بوجود مرعب الخونه والمجوس أميرنا محمد بن سلمان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789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@IbrahimBnKhalil - 2018-03-19 11:12:43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حنى عارفين ان المملكه العربية السعوديه هي صمام الامان ولكن الي ما توقعنا ان ينفجر الصمام باقرب الناس 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https://t.co/jCAnrNLqnl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51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@Eng_malmymuni - 2018-03-19 09:43:13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(@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diraalwatan):
The Kingdom of Saudi Arabia is the security and stability hub in the region... https://t.co/wefsFec9SA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81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@mhelayel - 2018-03-19 09:17:40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الحساب مايتابع حساب وزارة الدفاع الرسمي ولا حساب الملك سلمان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23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@nnll10 - 2018-03-19 09:16:16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قويين انتو ي خي 
كم رتويت وتخلوني ملازم عندكم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98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@ksa__tt - 2018-03-19 09:08:01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سؤال "
اللحين كيف قطر و تركيا معنا 
اعلامهم موجوده في شعار 
درع الخليج 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184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53165-4E39-43A6-8D89-178706E4F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1657570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2D6A0-1DC5-4FA6-BEEA-19FB7179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2D5E1E-E510-49D0-8595-28694AFAEC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671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672889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85678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8565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05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17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@nawaf_311 - 2018-03-19 05:22:28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@unitedksabah @j__bq @Ham0ud @jabrqtr9966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أنت مُنافق الأمارات من منظومة الدول المدافعة عن اليمن والممل…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https://t.co/PK4bIszS0G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7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@nawaf_311 - 2018-03-19 05:12:41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@jabrqtr9966 @Ham0ud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دويلة قطرممسوخه والعضوالمريض يبترحتى لايفسدبقية الجسم السليم لاأعني الشعب القطري…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https://t.co/m0A7miJrAo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72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@almezen89 - 2018-03-18 23:01:24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 جيشنا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🇸🇦🇸🇦🇸🇦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0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@i_aymam - 2018-03-18 22:22:01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@khalid_thwabi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علم الهند وليس ايران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50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@Eng_malmymuni - 2018-03-18 22:06:22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(@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diraalwatan):
Crown_Prince: Military and Defense is one of our most important concerns,... https://t.co/9dmmJsubFN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96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@khalid_thwabi - 2018-03-18 22:02:10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علم ايران موجود؟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3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@3_nn3 - 2018-03-18 21:51:43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ربي يحفضه ويقويه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86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@aseel___aseel - 2018-03-18 21:50:59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 وليس أن ، لابد أن تخلو التغريدة من الأخطاء الإملائية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160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2FC38-7921-4984-8E87-143DB5347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1602768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C0B51-7CB2-4EAD-85BD-6E8FFCF64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38A827-F62B-4771-B02F-ECCDBFEDD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094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189892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66095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935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420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2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@a2a255 - 2018-03-18 21:46:15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ادعو   لولي  الامر     بتووفيق     بظهر الغيب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88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@aladwni12345 - 2018-03-18 21:40:09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أسأل الله أن يحفظه ويوفقه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9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@hgrwdlhgrwdl - 2018-03-18 21:39:03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@browsingaccouny @xhtly @diraalwatan https://t.co/D2G117OThh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@0o0o0oo0o00 - 2018-03-18 21:37:57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@hgrwdlhgrwdl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خلنا نضغطهم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80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@hgrwdlhgrwdl - 2018-03-18 21:35:48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@0o0o0oo0o00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 رقم ٢٣ وترحب با ٢٢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05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@abobandar_m_z - 2018-03-18 21:17:06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مشاركه ولا لا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07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@AliAfss - 2018-03-18 20:10:10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@Infographic_ksa @diraalwatan @Mod_Gov_Sa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يحفظكم بالاسلام 
ويعزكم بالاسلام
ويجعلكم حماة عن الاسلام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4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@in_sp86 - 2018-03-18 19:41:13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أرسلت لكم القهوجي وصل عندكم ولاَّ أخصم من راتبه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https://t.co/WpoUDtOO7O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179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8B052-2BD1-439B-A790-AFA8CEEFA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503203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3B3F1-9E17-4049-96D2-10AAD7454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19E17-DE15-4A99-A808-32ED3F360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796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467539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0883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505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587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37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@Hothifah11 - 2018-03-18 19:37:18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يا_ولي_العهد_مساجين_امريكا 
#نايف_اليوسف
#حميدان_التركي 
الدولة تسعى جاهدة بقيادتكم لاطلاق المساجين فيارب استجب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3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@in_sp86 - 2018-03-18 19:28:46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@jabrqtr9966 @Ham0ud @diraalwatan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خلافة_يوك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27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@itti__18___ - 2018-03-18 19:28:17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@unitedksabah @j__bq @Ham0ud @jabrqtr9966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يعني ابا افهم انتا تعرف ذا الكلام كله والاستخبارات السعودية…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https://t.co/HYngdCmMsa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427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F42F1-6B04-4C91-9C7C-26E944029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580762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0BD9E-6965-4F64-BED0-418E35C0D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350AE4-714E-4278-8D77-31FB0FB08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182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364754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68695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3991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974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93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@mhelayel - 2018-03-19 09:17:40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الحساب مايتابع حساب وزارة الدفاع الرسمي ولا حساب الملك سلمان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41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@nnll10 - 2018-03-19 09:16:16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قويين انتو ي خي 
كم رتويت وتخلوني ملازم عندكم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58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@ksa__tt - 2018-03-19 09:08:01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سؤال "
اللحين كيف قطر و تركيا معنا 
اعلامهم موجوده في شعار 
درع الخليج 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8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@khalid_thwabi - 2018-03-18 22:02:10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علم ايران موجود؟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08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@in_sp86 - 2018-03-18 19:41:13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أرسلت لكم القهوجي وصل عندكم ولاَّ أخصم من راتبه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https://t.co/WpoUDtOO7O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85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@hassan_abutyhe - 2018-03-18 19:14:27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ولماذا علم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73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@xhtly - 2018-03-18 18:54:58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كأني شايف علم تركيا و قطر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52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@algamdi24 - 2018-03-18 17:59:47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178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2997F-13FA-47F8-B44D-F40B6CB3C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4017920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F1315-A533-4DFC-945F-77FFE052F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F6AE4-9B6F-4958-835B-F7E8D37D31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546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282340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3420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094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606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54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- 2018-03-18 17:21:04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دخل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20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@aabdulaziz1989 - 2018-03-18 17:20:07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ماهيه الدول المشاركة في هذا التمرين .؟
وهل التمرين بري فقط ام جوي وبحري ايضا ..؟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175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@zh_hfc - 2018-03-18 17:10:34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من ضمن المشاركين؟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56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@M1981_81 - 2018-03-18 17:08:52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ارى علم قطر من ضمن الدول المشاركه !!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09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@hfc916 - 2018-03-18 17:08:32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؟!!!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57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@BDRAN_M - 2018-03-18 17:06:46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 النوم وين الغيبة !؟ (: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969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@Qash3am - 2018-03-18 15:25:49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شالسالفة؟
يالله لطفك ماندري وش بيصير بكرة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6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@3alm_y - 2018-03-18 15:22:18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اما قطر معنا 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638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70CCC-60C6-4564-AC93-E1A950648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68334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58CFC-0B60-401C-8BDA-2243E8F62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0F0D19-CE36-4516-A05C-B1000889D1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4086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FB49E-0F1F-4E7B-8216-4D020719D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814BE-0427-49AD-BAC0-663C2C673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330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2BF7-1267-4A00-968A-8B95C329B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AC93D6-F516-4331-8AAF-DF101E7BD5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954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24245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9444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72022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9880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9688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2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21:45:07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ولي العهد: أن المجال العسكري والدفاعي يعد من أهم المجالات، خصوصا في ظل التحديات التي نواجهها اليوم في المنطقة
#خليجنا_درع_محصن
#درع_الخليج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Crown_Prince: Military and Defense is one of our most important concerns, especially in the light of today’s challenges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98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18:36:36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‎‫تمرين #درع_الخليج‬ ‫للحفاظ على أمن واستقرار دول مجلس التعاون والمنطقة‬
#خليجنا_درع_محصن
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#Gulf_Shield Exercise aims at maintaining security and stability in the GCC region and the neighboring countries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241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ED935-E1F7-401A-8B15-9FF192139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677482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F25AF-6C1B-40F3-9DE6-55FED91B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BB4F3-37F1-4F03-8292-43B3525062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2922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17347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83973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4847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4546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6966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8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17:11:42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توافد قوات الدول المشتركة في تمرين #درع_الخليج المشترك-١
#خليجنا_درع_محصن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troops from the countries participating in the #Gulf_Shield Joint Exercise - 1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7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16:36:38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المملكة العربية السعودية ترحب بقوات ٢٢ دولة شقيقة وصديقة تشارك في تمرين #درع_الخليج المشترك
#خليجنا_درع_محصن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Kingdom of Saudi Arabia welcomes troops from 22 sister nations to participate in the #Gulf_Shield Joint Drills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917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B3EC2-5ABB-4E19-AB2E-05FA39A0B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1387538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3B956-B13E-4C9B-AA63-1275C5E49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18E799-4BF6-4E15-B852-E5B348666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1129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80171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0480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8525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1908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6720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9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15:43:02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إنطلاق تمرين #درع_الخليج المشترك -1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www.spa.gov.sa/1741316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Launch of the #Gulf_Shield Joint Exercise -1 
www.spa.gov.sa/1741316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33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4FBB7-2111-4680-8FF0-CE5E48210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62203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1BE9C-5A93-4FFB-94E7-E287902DD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CED934-C0BF-4C20-8DB7-759378B118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245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994762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79600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452650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210418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93281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20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92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94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3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446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C753A-5C9D-4203-ACC0-0A49F5005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101786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2799-C81C-4220-8E1A-F2FD49718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0C795-4CF6-47E7-822D-CF7928D2B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2975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FF2D0-AC92-478C-BB1E-0C6CFA5D1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C8507-E06E-4EA7-B65A-037DE313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91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A35F-A814-43A7-A719-8E368BE5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A87CBE-7553-4526-B518-0395F7A4D7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6226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08868-12DB-436B-B58E-9411D7395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323AC-443B-4771-A44E-3CAA36A66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429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1214</Words>
  <Application>Microsoft Office PowerPoint</Application>
  <PresentationFormat>On-screen Show (4:3)</PresentationFormat>
  <Paragraphs>406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diraalwatan</vt:lpstr>
      <vt:lpstr>Twitter Followers Total</vt:lpstr>
      <vt:lpstr>Twitter Interactions Distribution</vt:lpstr>
      <vt:lpstr>Twitter Tweets Total</vt:lpstr>
      <vt:lpstr>Twitter Own Tweets Table - 1 of 2</vt:lpstr>
      <vt:lpstr>Twitter Own Tweets Table - 2 of 2</vt:lpstr>
      <vt:lpstr>Twitter Hashtag Detection</vt:lpstr>
      <vt:lpstr>Twitter Hashtag Detection</vt:lpstr>
      <vt:lpstr>Twitter Mentions Table - 1 of 4</vt:lpstr>
      <vt:lpstr>Twitter Mentions Table - 2 of 4</vt:lpstr>
      <vt:lpstr>Twitter Mentions Table - 3 of 4</vt:lpstr>
      <vt:lpstr>Twitter Mentions Table - 4 of 4</vt:lpstr>
      <vt:lpstr>Twitter Questions Table - 1 of 2</vt:lpstr>
      <vt:lpstr>Twitter Questions Table - 2 of 2</vt:lpstr>
      <vt:lpstr>Instagram Followers Total</vt:lpstr>
      <vt:lpstr>Instagram Posts Table - 1 of 3</vt:lpstr>
      <vt:lpstr>Instagram Posts Table - 2 of 3</vt:lpstr>
      <vt:lpstr>Instagram Posts Table - 3 of 3</vt:lpstr>
      <vt:lpstr>Instagram Hashtag Detection</vt:lpstr>
      <vt:lpstr>Instagram Posts Type Distribution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diraalwatan</dc:title>
  <dc:creator>Administrator</dc:creator>
  <cp:lastModifiedBy>Administrator</cp:lastModifiedBy>
  <cp:revision>1</cp:revision>
  <dcterms:created xsi:type="dcterms:W3CDTF">2018-03-19T14:13:51Z</dcterms:created>
  <dcterms:modified xsi:type="dcterms:W3CDTF">2018-03-19T14:14:33Z</dcterms:modified>
</cp:coreProperties>
</file>