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6" r:id="rId19"/>
    <p:sldId id="277" r:id="rId20"/>
    <p:sldId id="278" r:id="rId21"/>
    <p:sldId id="279" r:id="rId22"/>
    <p:sldId id="281" r:id="rId23"/>
    <p:sldId id="282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250547</c:v>
                </c:pt>
                <c:pt idx="1">
                  <c:v>250639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B2-4D52-9BAE-EA4AE597E5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10400"/>
        <c:axId val="16310728"/>
      </c:lineChart>
      <c:dateAx>
        <c:axId val="16310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0728"/>
        <c:crosses val="autoZero"/>
        <c:auto val="1"/>
        <c:lblOffset val="100"/>
        <c:baseTimeUnit val="days"/>
      </c:dateAx>
      <c:valAx>
        <c:axId val="16310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1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5-4CE0-BA7E-3C8ED763E1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B5-4CE0-BA7E-3C8ED763E1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B5-4CE0-BA7E-3C8ED763E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2039232"/>
        <c:axId val="172037920"/>
      </c:barChart>
      <c:catAx>
        <c:axId val="172039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37920"/>
        <c:crosses val="autoZero"/>
        <c:auto val="1"/>
        <c:lblAlgn val="ctr"/>
        <c:lblOffset val="100"/>
        <c:noMultiLvlLbl val="0"/>
      </c:catAx>
      <c:valAx>
        <c:axId val="17203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3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485</c:v>
                </c:pt>
                <c:pt idx="1">
                  <c:v>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3D-4BF9-A651-299DAD8E8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4141376"/>
        <c:axId val="354143016"/>
      </c:lineChart>
      <c:dateAx>
        <c:axId val="354141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143016"/>
        <c:crosses val="autoZero"/>
        <c:auto val="1"/>
        <c:lblOffset val="100"/>
        <c:baseTimeUnit val="days"/>
      </c:dateAx>
      <c:valAx>
        <c:axId val="35414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14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49310</c:v>
                </c:pt>
                <c:pt idx="1">
                  <c:v>49283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2D-4802-8BC9-2B13FE0E9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038576"/>
        <c:axId val="368938408"/>
      </c:lineChart>
      <c:dateAx>
        <c:axId val="172038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38408"/>
        <c:crosses val="autoZero"/>
        <c:auto val="1"/>
        <c:lblOffset val="100"/>
        <c:baseTimeUnit val="days"/>
      </c:dateAx>
      <c:valAx>
        <c:axId val="368938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03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4D-417F-8C04-5CE35CBFD2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4D-417F-8C04-5CE35CBFD2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995912"/>
        <c:axId val="384994600"/>
      </c:barChart>
      <c:catAx>
        <c:axId val="384995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94600"/>
        <c:crosses val="autoZero"/>
        <c:auto val="1"/>
        <c:lblAlgn val="ctr"/>
        <c:lblOffset val="100"/>
        <c:noMultiLvlLbl val="0"/>
      </c:catAx>
      <c:valAx>
        <c:axId val="38499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95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4-4010-B519-5658C4C71B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4-4010-B519-5658C4C71B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009688"/>
        <c:axId val="385003784"/>
      </c:barChart>
      <c:catAx>
        <c:axId val="385009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3784"/>
        <c:crosses val="autoZero"/>
        <c:auto val="1"/>
        <c:lblAlgn val="ctr"/>
        <c:lblOffset val="100"/>
        <c:noMultiLvlLbl val="0"/>
      </c:catAx>
      <c:valAx>
        <c:axId val="385003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9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D67-48DD-987F-5100EC3B21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004768"/>
        <c:axId val="385011328"/>
      </c:lineChart>
      <c:catAx>
        <c:axId val="38500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11328"/>
        <c:crosses val="autoZero"/>
        <c:auto val="1"/>
        <c:lblAlgn val="ctr"/>
        <c:lblOffset val="100"/>
        <c:noMultiLvlLbl val="0"/>
      </c:catAx>
      <c:valAx>
        <c:axId val="38501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80</c:v>
                </c:pt>
                <c:pt idx="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576-484E-84E7-1DD137CB3E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005752"/>
        <c:axId val="385006080"/>
      </c:lineChart>
      <c:dateAx>
        <c:axId val="385005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6080"/>
        <c:crosses val="autoZero"/>
        <c:auto val="1"/>
        <c:lblOffset val="100"/>
        <c:baseTimeUnit val="days"/>
      </c:dateAx>
      <c:valAx>
        <c:axId val="38500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05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99868-2F16-4A21-A68C-C30B6066C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FA3405-63C7-42A5-B054-0EAD601D3A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721381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BA9DD-3A77-4F93-A126-1354BF45B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9EA33E-13FC-4891-BC4F-048BD687AA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378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495AEE-052B-475C-9681-D14FB41C5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42507D-D21E-4238-B873-A98F0F7B7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557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56594-8FB7-48EF-82D2-7F6B36C1E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01C6426-7037-47DB-9665-E75479A674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682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CE3B8-3F0B-4886-A999-DEA1D7F721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EE40FC-8A10-4D77-9209-FD5E6DC13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988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61474-C8BC-4432-8E8A-1B92F1C4D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B195CD-5772-4BF7-A0B7-E27A2C248F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3232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F0D745-4A2A-44AC-BD8D-BB6063B013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50B924-EEBE-4B5E-BF1C-583AF17E9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73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168E8-C2DA-429B-81EF-2B0D9FB0F4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D151F9-C945-4763-B1E4-54E64A34F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651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533731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7598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723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3089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8380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454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21:48:37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Crown_Prince: Military and Defense is one of our most important concerns, especially in the light of today’s challenges
#Our_Gulf_Is_A_Fortified_Shield
#Gulf_Shield https://t.co/N0q6HWhSFp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74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21:37:30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ولي العهد: أن المجال العسكري والدفاعي يعد من أهم المجالات، خصوصا في ظل التحديات التي نواجهها اليوم في المنطقة
#خليجنا_درع_محصن
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https://t.co/WiAiYL4tbu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076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18:35:41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تمرين #درع_الخليج للحفاظ على أمن واستقرار دول مجلس التعاون والمنطقة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#Gulf_Shield Exercise aims at maintaining security and stability in the GCC region and the neighboring countries
#Our_Gulf_Is_A_Fortified_Shield https://t.co/RhWoLuVpif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3159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E6AFD-F7D5-4861-B428-D23F80778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16184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CAB2B-31F3-4AAE-AB4A-6F69DAE47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A8207E-2764-45EC-81CF-0158D650E5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1590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24495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0084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544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0755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7703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6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17:08:32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توافد قوات الدول المشتركة في تمرين #درع_الخليج المشترك-١ 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troops from the countries participating in the #Gulf_Shield Joint Exercise - 1
#Our_Gulf_Is_A_Fortified_Shield https://t.co/Jzt5x9q7Tq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94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17:04:55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المملكة العربية السعودية ترحب بقوات ٢٢ دولة شقيقة وصديقة تشارك في تمرين #درع_الخليج المشترك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welcomes troops from 22 sisterly nations to participate in the #Gulf_Shield Joint Exercise– 1
#Our_Gulf_Is_A_Fortified_Shield https://t.co/HNMCzxBEA8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711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15:22:26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Launch of the #Gulf_Shield Joint Exercise -1 
https://t.co/Cd3y7g2ajN
#Our_Gulf_Is_A_Fortified_Shield https://t.co/NU43daalYR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46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15:19:34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إنطلاق تمرين #درع_الخليج المشترك -1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https://t.co/Cd3y7g2ajN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https://t.co/mCoAJjkzwo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009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9042BA-0971-4FC6-891B-3EDF47FF8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1588501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65BDC-DF3C-4842-9CAE-F8E81F63F0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4775E9-A23A-4DA1-BE07-5EA6CF2B43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6851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65766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5390622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30117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61810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263842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130311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35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667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50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1401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037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DBF254-51FF-48A2-8BD7-F34328E8CF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3192330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9BA1-987F-47B8-A655-DB843C924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B379C2-8FA7-4FA3-9CE1-3E30897B6E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3837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747500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813255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720430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79280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04009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3626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57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362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1072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2631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4073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E879E-F9F7-479A-A154-B78C7AA87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412215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2D12F-0B9F-4CE2-A7FD-81081A2F8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B82DEF-679B-46D9-B8D0-8A8671E84C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0342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A61AFD-EF6F-4301-A1BF-DA2A77AA9A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701C3B-55A9-4C07-9473-70CD2E8B6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58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0C4D3-A3C1-444C-AD09-20501271E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634D6B-1880-4839-8ED0-2FA8210D58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278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724945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24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03770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8381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34733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140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21:45:07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ولي العهد: أن المجال العسكري والدفاعي يعد من أهم المجالات، خصوصا في ظل التحديات التي نواجهها اليوم في المنطقة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Crown_Prince: Military and Defense is one of our most important concerns, especially in the light of today’s challenges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900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18:36:36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‎‫تمرين #درع_الخليج‬ ‫للحفاظ على أمن واستقرار دول مجلس التعاون والمنطقة‬
#خليجنا_درع_محصن
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#Gulf_Shield Exercise aims at maintaining security and stability in the GCC region and the neighboring countries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9556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0990AB-D4D9-459D-9AA8-67A8959243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6318986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3DFE7F-8E13-4BA0-A13E-53EE581BF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9A2C96-1408-4900-952B-587622AC89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27815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4126861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57872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72283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93264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44172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72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17:11:42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توافد قوات الدول المشتركة في تمرين #درع_الخليج المشترك-١
#خليجنا_درع_محصن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troops from the countries participating in the #Gulf_Shield Joint Exercise - 1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248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16:36:38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المملكة العربية السعودية ترحب بقوات ٢٢ دولة شقيقة وصديقة تشارك في تمرين #درع_الخليج المشترك
#خليجنا_درع_محصن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welcomes troops from 22 sister nations to participate in the #Gulf_Shield Joint Drills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337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5DDFC-3BBD-45D9-9876-F89C14C87B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12730817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ABD92-A776-482C-B70D-2A8265852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7483F-46D2-4888-8EAD-CD1A3AB032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63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790967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140158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9155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8487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47509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631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15:43:02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إنطلاق تمرين #درع_الخليج المشترك -1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www.spa.gov.sa/1741316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Launch of the #Gulf_Shield Joint Exercise -1 
www.spa.gov.sa/1741316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641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9B6FD-4F94-44F8-AF87-9A78EC362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5084033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184A8-7EC0-438C-B45E-EA2D045FF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B0C7BA-4591-40FF-AF15-14B8AF7115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268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402175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695963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7286302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881003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07293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746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00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486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884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27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A7948F-19DF-4D60-BC6C-AA465BFE2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0517769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5E25A-3AD0-4A9C-9377-F10813700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A7DA06-39DC-46F3-9FD3-1539F36C99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97014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134388-0C01-4A05-A326-EF2B42927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57969B-F010-4F8A-893B-FCE13523F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8808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285781-98B8-4476-82A8-F390022C2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2F14F7-20A1-45AF-AD80-1327AC3C54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8865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E9E96-4ADB-4B9A-A7A3-9A64721C0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05B90-C0A2-43AF-8C49-68376EE03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745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F47D4-6140-41BF-83B3-1D39FBEA0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954E30-335E-4487-83ED-853D5B864F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05737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ED1924-1E96-48CE-8EE2-054F63ADC0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20EC1-F139-40BF-9F98-C4E17D4B2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0439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8B37-728C-478E-950A-04B030499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AD5215-1A8B-4E29-94FB-9D0D0B193D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66873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00F42-1852-45A6-BC02-78DC6011CB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08F279-A875-43B9-B74A-684CA029C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08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B21D8-FB1D-43CA-BEBD-E784071AED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E86A38-18B5-4C55-9D26-DBFB7D64E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5169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579903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2750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7793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784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616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@nawaf_311 - 2018-03-19 05:22:28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@unitedksabah @j__bq @Ham0ud @jabrqtr9966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أنت مُنافق الأمارات من منظومة الدول المدافعة عن اليمن والممل…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https://t.co/PK4bIszS0G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44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@nawaf_311 - 2018-03-19 05:12:41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@jabrqtr9966 @Ham0ud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دويلة قطرممسوخه والعضوالمريض يبترحتى لايفسدبقية الجسم السليم لاأعني الشعب القطري…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https://t.co/m0A7miJrAo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@almezen89 - 2018-03-18 23:01:24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 جيشنا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🇸🇦🇸🇦🇸🇦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457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@i_aymam - 2018-03-18 22:22:01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@khalid_thwabi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علم الهند وليس ايران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133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@Eng_malmymuni - 2018-03-18 22:06:22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 (@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diraalwatan):
Crown_Prince: Military and Defense is one of our most important concerns,... https://t.co/9dmmJsubFN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363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@khalid_thwabi - 2018-03-18 22:02:10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علم ايران موجود؟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60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@3_nn3 - 2018-03-18 21:51:43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ربي يحفضه ويقويه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94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@aseel___aseel - 2018-03-18 21:50:59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 وليس أن ، لابد أن تخلو التغريدة من الأخطاء الإملائية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190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C316C9-B09C-428D-A3B6-643E718C73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751024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8BC3BA-63E4-4875-9C25-265EDC6A3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279303-5B4F-47D2-8750-2D37899C8E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4541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8112976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6191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8147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0367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981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@a2a255 - 2018-03-18 21:46:15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ادعو   لولي  الامر     بتووفيق     بظهر الغيب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49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@aladwni12345 - 2018-03-18 21:40:09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أسأل الله أن يحفظه ويوفقه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828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@hgrwdlhgrwdl - 2018-03-18 21:39:03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@browsingaccouny @xhtly @diraalwatan https://t.co/D2G117OThh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346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@0o0o0oo0o00 - 2018-03-18 21:37:57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@hgrwdlhgrwdl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خلنا نضغطهم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74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@hgrwdlhgrwdl - 2018-03-18 21:35:48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@0o0o0oo0o00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السعودية رقم ٢٣ وترحب با ٢٢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190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@abobandar_m_z - 2018-03-18 21:17:06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مشاركه ولا لا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76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@AliAfss - 2018-03-18 20:10:10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@Infographic_ksa @diraalwatan @Mod_Gov_Sa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يحفظكم بالاسلام 
ويعزكم بالاسلام
ويجعلكم حماة عن الاسلام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588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أرسلت لكم القهوجي وصل عندكم ولاَّ أخصم من راتبه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https://t.co/WpoUDtOO7O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786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4C7B6-D2FB-4F06-85B4-0923DB7EF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571564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FEFB2-3CB7-4417-B34B-75059C740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58775-2424-44E2-9622-05159E4FD0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623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6212934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04456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081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9901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897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@Hothifah11 - 2018-03-18 19:37:18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يا_ولي_العهد_مساجين_امريكا 
#نايف_اليوسف
#حميدان_التركي 
الدولة تسعى جاهدة بقيادتكم لاطلاق المساجين فيارب استجب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910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19:28:46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@jabrqtr9966 @Ham0ud @diraalwatan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خلافة_يوك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29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@itti__18___ - 2018-03-18 19:28:17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@unitedksabah @j__bq @Ham0ud @jabrqtr9966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يعني ابا افهم انتا تعرف ذا الكلام كله والاستخبارات السعودية…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https://t.co/HYngdCmMsa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30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@jabrqtr9966 - 2018-03-18 19:25:01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@in_sp86 @Ham0ud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القطريين يقولون يلعن دينك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😂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شدخل القطريين في الموضوع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732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@unitedksabah - 2018-03-18 19:16:11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@j__bq @Ham0ud @jabrqtr9966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الامارات تتعاون مع أسراييل ضد تركيا تتعاون مع امريكا لتحريك ملف علمنة المم…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https://t.co/mOWp19qGY1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800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@hassan_abutyhe - 2018-03-18 19:14:27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ولماذا علم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61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@unitedksabah - 2018-03-18 19:10:39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@j__bq @Ham0ud @jabrqtr9966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صورة للعبرة الامارات تلعب ادوار خطيرة لننتبه لها كعقلاء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https://t.co/xhHEK2O2Qy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2037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75D54B-8892-4768-87EA-94302DB72A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5856194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C8A80-AFE1-402B-805D-C15219547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92738D-54F8-452C-A9C6-A434E8C441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9446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419410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1371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669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1505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76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@j__bq - 2018-03-18 19:06:26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علم الدولة الإخوانجية موجود لماذا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🇹🇷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290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@MrNasserfahad1 - 2018-03-18 19:05:30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@Infographic_ksa @Mod_Gov_Sa 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ينصرنا على من عادنا ويحفظ لنا مليكنا ووطننا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685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89827C-3D75-4215-B5AD-F57014DB35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7952167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4EF38-3075-4208-884F-19019CD69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02734-80C3-4616-8A34-EABEBE60FE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2679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759341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64898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839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28072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795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@khalid_thwabi - 2018-03-18 22:02:10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علم ايران موجود؟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76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أرسلت لكم القهوجي وصل عندكم ولاَّ أخصم من راتبه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https://t.co/WpoUDtOO7O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67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@hassan_abutyhe - 2018-03-18 19:14:27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ولماذا علم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995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@xhtly - 2018-03-18 18:54:58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كأني شايف علم تركيا و قطر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234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@algamdi24 - 2018-03-18 17:59:47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790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- 2018-03-18 17:21:04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دخل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7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@aabdulaziz1989 - 2018-03-18 17:20:07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ماهيه الدول المشاركة في هذا التمرين .؟
وهل التمرين بري فقط ام جوي وبحري ايضا ..؟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70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@zh_hfc - 2018-03-18 17:10:34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من ضمن المشاركين؟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80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@M1981_81 - 2018-03-18 17:08:52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ارى علم قطر من ضمن الدول المشاركه !!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203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45C998-098E-4CFA-916D-971504B17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364630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53DA-47FD-48A8-BC7E-54724614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154F35-690A-4C2A-9750-F6E2D08F15B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9345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411927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3231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272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4065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1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@hfc916 - 2018-03-18 17:08:32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؟!!!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92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@BDRAN_M - 2018-03-18 17:06:46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 النوم وين الغيبة !؟ (: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172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@Qash3am - 2018-03-18 15:25:49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شالسالفة؟
يالله لطفك ماندري وش بيصير بكرة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343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@3alm_y - 2018-03-18 15:22:18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اما قطر معنا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8097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E64D86-F4A0-4B00-995D-0DEC78494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4253769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1186</Words>
  <Application>Microsoft Office PowerPoint</Application>
  <PresentationFormat>On-screen Show (4:3)</PresentationFormat>
  <Paragraphs>400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Calibri</vt:lpstr>
      <vt:lpstr>Arial</vt:lpstr>
      <vt:lpstr>quintly_template</vt:lpstr>
      <vt:lpstr>diraalwatan</vt:lpstr>
      <vt:lpstr>Twitter Followers Total</vt:lpstr>
      <vt:lpstr>Twitter Interactions Distribution</vt:lpstr>
      <vt:lpstr>Twitter Tweets Total</vt:lpstr>
      <vt:lpstr>Twitter Own Tweets Table - 1 of 2</vt:lpstr>
      <vt:lpstr>Twitter Own Tweets Table - 2 of 2</vt:lpstr>
      <vt:lpstr>Twitter Hashtag Detection</vt:lpstr>
      <vt:lpstr>Twitter Hashtag Detection</vt:lpstr>
      <vt:lpstr>Instagram Followers Total</vt:lpstr>
      <vt:lpstr>Instagram Posts Table - 1 of 3</vt:lpstr>
      <vt:lpstr>Instagram Posts Table - 2 of 3</vt:lpstr>
      <vt:lpstr>Instagram Posts Table - 3 of 3</vt:lpstr>
      <vt:lpstr>Instagram Hashtag Detection</vt:lpstr>
      <vt:lpstr>Instagram Posts Type Distribution</vt:lpstr>
      <vt:lpstr>Instagram Interactions Distribution</vt:lpstr>
      <vt:lpstr>Twitter Own Tweets By Hour</vt:lpstr>
      <vt:lpstr>Twitter Mentions</vt:lpstr>
      <vt:lpstr>Twitter Mentions Table - 1 of 4</vt:lpstr>
      <vt:lpstr>Twitter Mentions Table - 2 of 4</vt:lpstr>
      <vt:lpstr>Twitter Mentions Table - 3 of 4</vt:lpstr>
      <vt:lpstr>Twitter Mentions Table - 4 of 4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diraalwatan</dc:title>
  <dc:creator>Administrator</dc:creator>
  <cp:lastModifiedBy>Administrator</cp:lastModifiedBy>
  <cp:revision>1</cp:revision>
  <dcterms:created xsi:type="dcterms:W3CDTF">2018-03-19T10:23:55Z</dcterms:created>
  <dcterms:modified xsi:type="dcterms:W3CDTF">2018-03-19T10:24:37Z</dcterms:modified>
</cp:coreProperties>
</file>