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burjalarab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833996</c:v>
                </c:pt>
                <c:pt idx="1">
                  <c:v>848031</c:v>
                </c:pt>
                <c:pt idx="2">
                  <c:v>857331</c:v>
                </c:pt>
                <c:pt idx="3">
                  <c:v>868091</c:v>
                </c:pt>
                <c:pt idx="4">
                  <c:v>879084</c:v>
                </c:pt>
                <c:pt idx="5">
                  <c:v>887546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89-4492-B18E-EC822D491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59989648"/>
        <c:axId val="259990304"/>
      </c:barChart>
      <c:dateAx>
        <c:axId val="25998964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90304"/>
        <c:crosses val="autoZero"/>
        <c:auto val="1"/>
        <c:lblOffset val="100"/>
        <c:baseTimeUnit val="days"/>
      </c:dateAx>
      <c:valAx>
        <c:axId val="259990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989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burjalarab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14895</c:v>
                </c:pt>
                <c:pt idx="1">
                  <c:v>14035</c:v>
                </c:pt>
                <c:pt idx="2">
                  <c:v>9300</c:v>
                </c:pt>
                <c:pt idx="3">
                  <c:v>10760</c:v>
                </c:pt>
                <c:pt idx="4">
                  <c:v>10993</c:v>
                </c:pt>
                <c:pt idx="5">
                  <c:v>8462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F5-4459-BC0D-7F0C237190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6616432"/>
        <c:axId val="306615448"/>
      </c:barChart>
      <c:dateAx>
        <c:axId val="30661643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5448"/>
        <c:crosses val="autoZero"/>
        <c:auto val="1"/>
        <c:lblOffset val="100"/>
        <c:baseTimeUnit val="days"/>
      </c:dateAx>
      <c:valAx>
        <c:axId val="3066154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616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burjalarab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464352</c:v>
                </c:pt>
                <c:pt idx="1">
                  <c:v>607817</c:v>
                </c:pt>
                <c:pt idx="2">
                  <c:v>435290</c:v>
                </c:pt>
                <c:pt idx="3">
                  <c:v>443672</c:v>
                </c:pt>
                <c:pt idx="4">
                  <c:v>444909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334-478B-A4C0-128F3EDC63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787064"/>
        <c:axId val="186784768"/>
      </c:barChart>
      <c:dateAx>
        <c:axId val="1867870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4768"/>
        <c:crosses val="autoZero"/>
        <c:auto val="1"/>
        <c:lblOffset val="100"/>
        <c:baseTimeUnit val="days"/>
      </c:dateAx>
      <c:valAx>
        <c:axId val="1867847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7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58-4D0E-A392-8628C474560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C58-4D0E-A392-8628C474560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58-4D0E-A392-8628C474560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58-4D0E-A392-8628C474560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221241</c:v>
                </c:pt>
                <c:pt idx="1">
                  <c:v>193245</c:v>
                </c:pt>
                <c:pt idx="2">
                  <c:v>173664</c:v>
                </c:pt>
                <c:pt idx="3">
                  <c:v>160741</c:v>
                </c:pt>
                <c:pt idx="4">
                  <c:v>155094</c:v>
                </c:pt>
                <c:pt idx="5">
                  <c:v>116777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C58-4D0E-A392-8628C4745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6785424"/>
        <c:axId val="186783456"/>
      </c:barChart>
      <c:dateAx>
        <c:axId val="18678542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3456"/>
        <c:crosses val="autoZero"/>
        <c:auto val="1"/>
        <c:lblOffset val="100"/>
        <c:baseTimeUnit val="days"/>
      </c:dateAx>
      <c:valAx>
        <c:axId val="1867834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78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27F2B-9537-4973-9E84-FA0DB74AA3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Gold on 27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D9E2FD-F43F-4B9B-9EE4-2C87565D0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2122854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07F8A-C6D6-48B8-8623-9AB4F7E03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Total (Bar Chart) | Burj Al Arab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31498F-CD77-42A8-A3C9-A283CCDA17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9846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98BC9-349B-4D29-B53E-C26130188A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6A4895-1D2B-4FAC-81C7-2C1A130528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03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E4EBDD-9CFB-4BCB-AB46-50F75496E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Followers Change (Bar Chart) | Burj Al Arab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36991-47A2-4152-9FE6-5635AECBB6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44940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4D2779-02FC-4AB9-A961-230B8E0B03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3D6912-C387-4097-92BA-7E805A94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2559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CF770-DD02-4913-A368-2665391B9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Instagram Reach | Burj Al Arab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3F929C8-F1E0-4FF6-9013-B4107A5397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56741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90AFBA-C4BF-427B-84F2-81A355E3AB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A3F9A9-D83F-4BD1-A6ED-49600BABB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536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0BE4B-3E55-4018-A04E-BF9029E32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Total Interactions (Bar Chart) | Burj Al Arab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FD58B32-389F-470E-A387-BDB2CBD947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5354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2738B0-FD23-47F2-B8B6-91697FA50A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A190BA-09F1-48CE-BA87-814DC0C4ED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2161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EFC26F-8729-4A98-984A-70DCAAC76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Burj Al Arab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73315-C6F7-4312-B6BB-9244C544D99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26565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349483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471367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5478590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363858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08107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534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#BurjAlArab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952839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961764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845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921030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929687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4898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#TheTerrace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06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427361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248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#Juneirah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739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#GoldOn27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06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#TaliseSpa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90247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791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#JumeirahRestaurantWeek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839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#ScapeDubai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5943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#InternationalWomensDay2019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65636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8C062-CF53-4E45-A9A0-684BCA4D49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2710734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E16D7-DE31-43A9-97FC-DCEA33412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Hashtag Analytics | Burj Al Arab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B9A75A-BAA2-40A5-9024-D202E465F7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00300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98265778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472483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808151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7931980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77031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472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#SahnEddar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17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870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#GoldenCappuccino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157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#NathanOutlawAtAlMahara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3068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208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#Suites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468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#RoyalSuite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91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#JumeirahGroup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680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54A88-F8A6-4647-9F51-7E39311E90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1507599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C659D-AD79-4C77-9952-CFC076DE0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- 1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2605DF4-DD8A-43CE-84E5-BAA1DD9C41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4871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148799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3174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91230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96033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5815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8554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066029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2792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69849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634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- 2019-06-30 15:11:11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Rich jewel tones shine from the unique furniture pieces, to the intricate carpets, to the turquoise of the water. 
#BurjAlArab #Dubai 
Thank you 📷 @chidiashley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62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- 2019-06-27 18:28:13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sanctuary in the sky, Talise Spa offers an extensive menu of pampering treatments, all designed to reinvigorate and restore. 
#BurjAlArab #Dubai #TaliseSpa
Thank you 📷 @mvzlov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63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- 2019-06-25 10:25:16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 white sand and the curving wave of @jumeirahbh stand in harmony with the billowing sail of Burj Al Arab.
#BurjAlArab #Jumeirah #JumeirahGroup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110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- 2019-06-24 13:47:04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Lose track of the days, as you soak in the fresh water of the infinity pool. 
#BurjAlArab #Dubai #TheTerrace
Thank you 📷 @franciscogdv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541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5A54E-BDA0-49E5-BBED-E1524351B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2930658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9FD729-E7D3-4CB5-AEB8-0547761EF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- 2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D901A5-C9EB-4B15-AA87-D0C33851A4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97277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77935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15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50473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86456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96565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138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0530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6897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02575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1937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- 2019-06-23 13:40:19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opulent furniture that adorns each room is sourced from around the globe, crafted from the finest and most exclusive materials. 
#BurjAlArab #Dubai 
Thank you 📷 @clicheeofficial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451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- 2019-06-20 16:31:24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helipad provides an opportunity to admire the city from a different perspective, before landing 212m above sea level. 
#BurjAlArab #Dubai 
Thank you 📷 @binfalah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25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- 2019-06-19 15:18:40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Intangible levels of serenity, at Talise Spa.
#BurjAlArab #TaliseSpa #Dubai
Thank you 📷 @leoniehanne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79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- 2019-06-17 12:04:58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Palm leaves sway in the breeze that whispers in from the sea, and shadows cast a cooling silhouette across The Terrace. 
#BurjAlArab #TheTerrace #Jumeirah
Thank you 📷 @mirkatoth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11219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0CA940-8547-4FEB-AC6A-3A9F3B697B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3086243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59C43-FE2B-49B7-8B80-10B896947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- 3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2C315D-C81A-4988-B6E6-9ED5CC05101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019179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5877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09385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154455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987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0777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580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95058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8341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8080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87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- 2019-06-16 15:05:18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Bold architectural lines capture the eye, and draw them up into the afternoon sky. 
#BurjAlArab #Dubai 
Thank you 📷 @joicymuniz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39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- 2019-06-13 13:45:02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Fresh fruit, chilled water and an airconned cabana is the recipe for an indulgent afternoon. 
Thank you 📷 @lorenaamunoz 
#BurjAlArab #Dubai #Jumeirah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017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- 2019-06-12 13:07:28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1,790 square meters of 24-carat gold leaf covers the inside of the Burj Al Arab: which equates to seven tennis courts worth of glistening brilliance... #BurjAlArab #Dubai #GoldOn27
Thank you 📷 @susannewalstrom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40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- 2019-06-10 13:48:58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Skies of the brightest blues showcase the panoramic elevator that runs down the back of the structure. 
#BurjAlArab #Dubai 
Thank you 📷 @santihamlin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6012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421D6-3146-48E9-9C14-7C88C57D0A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15915210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19442-E024-4917-857A-469CEE362F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- 4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229CE0F-54FA-4047-92D7-E2AF18C33A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23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315412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5185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587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3122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72195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74015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79638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03769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6047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64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- 2019-06-09 13:31:36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Bright blues, echoing the tones of the surrounding seas. 
#BurjAlArab #Dubai #Jumeirah
Thank you 📷 @ghetto_smurf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385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- 2019-06-05 14:51:05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Find a moment of contemplation, as you sit on the edge of infinity. 
#BurjAlArab #TheTerrace #Dubai
Thank you 📷 @cwc20022001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119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- 2019-06-04 11:02:27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Wishing you a joyous Eid!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عيدكم مبارك و كل عام وأنتم بخير بمناسبة حلول عيد الفطر المبارك‎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 you 📷 @karina_kuckoo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0996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- 2019-06-03 19:30:53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Talise can be translated as "beautiful waters", which is reflected in the ambient haven of cloud-high Talise Spa. 
#BurjAlArab #TaliseSpa #Dubai
Thank you 📷 @johana_majewsky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2301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BDCBA-5DF5-4BDB-938C-3A76B75322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2590827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C8567-1B07-4671-890F-172EEF225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- 5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A16410-083C-4751-BB50-24197A54F2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839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8927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6520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192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7396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1801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401709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8074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7902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70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3334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- 2019-06-02 13:34:20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Dine amongst beautiful exotic fish, including majestic zebra and bamboo sharks, and colourful clown fish. 
Thank you 📷 @emiri_aizawa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9679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- 2019-05-30 15:50:43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Rays of light bouncing off 321 meters of pure innovation. 
#BurjAlArab #Dubai #Jumeirah
Thank you 📷 @nizamerat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22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- 2019-05-28 15:45:06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Step into @GoldOn27 for a Ramadan celebration set in sparkling gold surroundings. Savoury bites, and decadently crafted mocktails against a glimmering night skyline. 
#BurjAlArab #GoldOn27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8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- 2019-05-27 18:29:55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Take a moment to absorb the finer details... Ornate stained glass, intricate cornicing, plush woven carpets and our signature pop of colour. 
#BurjAlArab #Dubai #Jumeirah
Thank you 📷 @ghetto_smurf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549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4CF035-DB2E-44CF-A6CA-ABE62181E0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3774248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66B4-63E0-4DD2-B097-9957865879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- 6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D07EA5-B27F-4791-8302-F6D47F57A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77191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5883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7870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0254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6700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42383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006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38303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664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77387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0673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- 2019-05-26 15:55:46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 a city full of structures rising higher and higher towards the sky, it is an honour to be amongst those whose silhouette evokes a striking sense of pride for those who call Dubai home. 
#BurjAlArab #Dubai 
Thank you 📷 @john_visual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05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- 2019-05-23 15:53:19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Iridescent glass, crystal waters and gently blowing palms culminate into a sophisticated seaside retreat. #BurjAlArab #Dubai #TheTerrace
Thank you 📷 @nika_marianaaa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804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- 2019-05-22 15:38:56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828 square meter infinity pool appears as if it blends seamlessly with the sea. Four Jacuzzis, a picturesque vantage point, and a stretch of beautiful sand make for unforgettable afternoons. 
#BurjAlArab #Dubai #TheTerrace
Thank you 📷 @andrea.martinezf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98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107B3-29E7-480A-B600-9C947F0E8C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1507426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7A8DD-ACF6-4455-9893-98DB438AE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IG Insights - Posts Table + I-Rate | Burj Al Arab - 7 of 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A68B410-21C5-4EB5-873A-5E5EA9991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9976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1991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8453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3075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326754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2829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84818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0252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8832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4521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96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- 2019-05-21 15:47:01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Each room in Burj Al Arab has a unique view, and guests on the South side can look forward to gazing out at the man-made islands of The Palm Jumeirah. 
Thank you 📷 @dasvlms
#BurjAlArab #Dubai #Jumeirah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41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burjalarab - 2019-05-20 09:34:56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award-winning Talise Spa is a perfect place to relax your body, mind and soul.
#BurjAlArab #Dubai #TaliseSpa 
Thank you 📷 @gromovaolgarnd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005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63FC0-A217-4388-B3C8-52E26865A9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33817069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F6CE3-0536-418F-A1E9-6A96B0571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Videos Table | Burj Al Arab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3F15A1-0194-47D4-B1DB-786E672FE8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5896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781364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90215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037021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2045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14478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421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32774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28273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72157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9250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40586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4188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664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- 2019-05-19 15:58:50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@goldon27 transforms into a shining Suhoor space, with Mezze dishes inspired from the city of Dubai, all presented for sharing with loved ones. 
#GoldOn27 #BurjAlArab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16:10:27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https://www.instagram.com/p/BxpKvfdnOgd/media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76059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042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- 2019-04-29 17:54:28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Welcome to Burj Al Arab, Chef Francky Semblat, Chef Kim Joinie-Maurin and Chef Kasper Kurdahl.
A magnificent party, for some incredible Michelin Star additions to our icon 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16:10:27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https://www.instagram.com/p/Bw14LMmD0R2/media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979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- 2019-02-11 11:18:36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Recognised globally as one of the most spectacular spas in the region, if not the world, Talise Spa at Burj Al Arab offers relaxation on a whole new level. 
#TaliseSpa #BurjAlArab #Dubai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16:10:27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https://www.instagram.com/p/Btu5qhPjZnw/media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29.23 %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3378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B2B20-32AE-416F-B0D7-F2D9B9310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2305432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8FA68-979C-4F08-9239-BF9F862EC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Instagram Videos Table | Burj Al Arab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7CDFC4-62F0-430D-BE97-FAD135DB98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4294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515503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6222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550643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3305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9488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2422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993871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82893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9721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4893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65221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096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1107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- 2019-01-29 15:39:14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An unforgettable welcome. Guests can take in the beautiful view as they cross the bridge in a chauffeur-driven Rolls-Royce.
#BurjAlArab #Dubai #Jumeirah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16:10:27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https://www.instagram.com/p/BtN5HBCnmUn/media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383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burjalarab - 2019-01-28 16:24:34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realisation of an ingenious vision. Tom Wright was the concept architect who drafted the design for a building that has since been referred to as the eighth wonder of the world. 
#BurjAlArab #Dubai #Jumeirah
Thank you 📷 @premierviajes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30/06/2019 16:10:27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https://www.instagram.com/p/BtLZMQFgI5S/media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37.66 %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4687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CB310-6E34-448C-A080-23CA14EAE0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01/01/2019 - 30/06/2019</a:t>
            </a:r>
          </a:p>
        </p:txBody>
      </p:sp>
    </p:spTree>
    <p:extLst>
      <p:ext uri="{BB962C8B-B14F-4D97-AF65-F5344CB8AC3E}">
        <p14:creationId xmlns:p14="http://schemas.microsoft.com/office/powerpoint/2010/main" val="32749583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985</Words>
  <Application>Microsoft Office PowerPoint</Application>
  <PresentationFormat>On-screen Show (4:3)</PresentationFormat>
  <Paragraphs>508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Gold on 27</vt:lpstr>
      <vt:lpstr>Instagram IG Followers Total (Bar Chart) | Burj Al Arab</vt:lpstr>
      <vt:lpstr>Instagram IG Followers Change (Bar Chart) | Burj Al Arab</vt:lpstr>
      <vt:lpstr>Instagram Instagram Reach | Burj Al Arab</vt:lpstr>
      <vt:lpstr>Instagram IG Total Interactions (Bar Chart) | Burj Al Arab</vt:lpstr>
      <vt:lpstr>Instagram IG Hashtag Analytics | Burj Al Arab - 1 of 2</vt:lpstr>
      <vt:lpstr>Instagram IG Hashtag Analytics | Burj Al Arab - 2 of 2</vt:lpstr>
      <vt:lpstr>Instagram IG Insights - Posts Table + I-Rate | Burj Al Arab - 1 of 7</vt:lpstr>
      <vt:lpstr>Instagram IG Insights - Posts Table + I-Rate | Burj Al Arab - 2 of 7</vt:lpstr>
      <vt:lpstr>Instagram IG Insights - Posts Table + I-Rate | Burj Al Arab - 3 of 7</vt:lpstr>
      <vt:lpstr>Instagram IG Insights - Posts Table + I-Rate | Burj Al Arab - 4 of 7</vt:lpstr>
      <vt:lpstr>Instagram IG Insights - Posts Table + I-Rate | Burj Al Arab - 5 of 7</vt:lpstr>
      <vt:lpstr>Instagram IG Insights - Posts Table + I-Rate | Burj Al Arab - 6 of 7</vt:lpstr>
      <vt:lpstr>Instagram IG Insights - Posts Table + I-Rate | Burj Al Arab - 7 of 7</vt:lpstr>
      <vt:lpstr>Instagram Videos Table | Burj Al Arab - 1 of 2</vt:lpstr>
      <vt:lpstr>Instagram Videos Table | Burj Al Arab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Gold on 27</dc:title>
  <dc:creator>Frederik Peiniger</dc:creator>
  <cp:lastModifiedBy>Frederik Peiniger</cp:lastModifiedBy>
  <cp:revision>1</cp:revision>
  <dcterms:created xsi:type="dcterms:W3CDTF">2019-06-30T14:16:41Z</dcterms:created>
  <dcterms:modified xsi:type="dcterms:W3CDTF">2019-06-30T14:18:02Z</dcterms:modified>
</cp:coreProperties>
</file>