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6"/>
      <p:bold r:id="rId67"/>
      <p:italic r:id="rId68"/>
      <p:boldItalic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Abu Dhabi HSBC Championship presented by EGA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56974</c:v>
                </c:pt>
                <c:pt idx="1">
                  <c:v>56878</c:v>
                </c:pt>
                <c:pt idx="2">
                  <c:v>56771</c:v>
                </c:pt>
                <c:pt idx="3">
                  <c:v>56665</c:v>
                </c:pt>
                <c:pt idx="4">
                  <c:v>56586</c:v>
                </c:pt>
                <c:pt idx="5">
                  <c:v>56533</c:v>
                </c:pt>
                <c:pt idx="6">
                  <c:v>56465</c:v>
                </c:pt>
                <c:pt idx="7">
                  <c:v>57077</c:v>
                </c:pt>
                <c:pt idx="8">
                  <c:v>57003</c:v>
                </c:pt>
                <c:pt idx="9">
                  <c:v>56897</c:v>
                </c:pt>
                <c:pt idx="10">
                  <c:v>56823</c:v>
                </c:pt>
                <c:pt idx="11">
                  <c:v>56732</c:v>
                </c:pt>
                <c:pt idx="12">
                  <c:v>56638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E-4DFB-9596-B4D1FEF85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5813904"/>
        <c:axId val="255814888"/>
      </c:barChart>
      <c:dateAx>
        <c:axId val="25581390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14888"/>
        <c:crosses val="autoZero"/>
        <c:auto val="1"/>
        <c:lblOffset val="100"/>
        <c:baseTimeUnit val="days"/>
      </c:dateAx>
      <c:valAx>
        <c:axId val="255814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1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Abu Dhabi HSBC Championship presented by EGA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5">
                  <c:v>-59</c:v>
                </c:pt>
                <c:pt idx="6">
                  <c:v>-64</c:v>
                </c:pt>
                <c:pt idx="7">
                  <c:v>608</c:v>
                </c:pt>
                <c:pt idx="8">
                  <c:v>-74</c:v>
                </c:pt>
                <c:pt idx="9">
                  <c:v>-102</c:v>
                </c:pt>
                <c:pt idx="10">
                  <c:v>-75</c:v>
                </c:pt>
                <c:pt idx="11">
                  <c:v>-90</c:v>
                </c:pt>
                <c:pt idx="12">
                  <c:v>-99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5-4D05-AFC3-6C3BC9D45E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0260248"/>
        <c:axId val="300257296"/>
      </c:barChart>
      <c:dateAx>
        <c:axId val="30026024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57296"/>
        <c:crosses val="autoZero"/>
        <c:auto val="1"/>
        <c:lblOffset val="100"/>
        <c:baseTimeUnit val="days"/>
      </c:dateAx>
      <c:valAx>
        <c:axId val="300257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6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Abu Dhabi HSBC Championship presented by EGA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13911</c:v>
                </c:pt>
                <c:pt idx="1">
                  <c:v>15609</c:v>
                </c:pt>
                <c:pt idx="2">
                  <c:v>9934</c:v>
                </c:pt>
                <c:pt idx="3">
                  <c:v>13371</c:v>
                </c:pt>
                <c:pt idx="4">
                  <c:v>69441</c:v>
                </c:pt>
                <c:pt idx="5">
                  <c:v>109755</c:v>
                </c:pt>
                <c:pt idx="6">
                  <c:v>152202</c:v>
                </c:pt>
                <c:pt idx="7">
                  <c:v>3230470</c:v>
                </c:pt>
                <c:pt idx="8">
                  <c:v>463930</c:v>
                </c:pt>
                <c:pt idx="9">
                  <c:v>330047</c:v>
                </c:pt>
                <c:pt idx="10">
                  <c:v>35163</c:v>
                </c:pt>
                <c:pt idx="11">
                  <c:v>17894</c:v>
                </c:pt>
                <c:pt idx="12">
                  <c:v>14915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09-445E-8744-93C823890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1514392"/>
        <c:axId val="301515048"/>
      </c:barChart>
      <c:dateAx>
        <c:axId val="30151439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15048"/>
        <c:crosses val="autoZero"/>
        <c:auto val="1"/>
        <c:lblOffset val="100"/>
        <c:baseTimeUnit val="days"/>
      </c:dateAx>
      <c:valAx>
        <c:axId val="301515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1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Abu Dhabi HSBC Championship presented by EGA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82</c:v>
                </c:pt>
                <c:pt idx="1">
                  <c:v>105</c:v>
                </c:pt>
                <c:pt idx="2">
                  <c:v>136</c:v>
                </c:pt>
                <c:pt idx="3">
                  <c:v>282</c:v>
                </c:pt>
                <c:pt idx="4">
                  <c:v>49637</c:v>
                </c:pt>
                <c:pt idx="5">
                  <c:v>15587</c:v>
                </c:pt>
                <c:pt idx="6">
                  <c:v>51606</c:v>
                </c:pt>
                <c:pt idx="7">
                  <c:v>405860</c:v>
                </c:pt>
                <c:pt idx="8">
                  <c:v>688</c:v>
                </c:pt>
                <c:pt idx="9">
                  <c:v>4078</c:v>
                </c:pt>
                <c:pt idx="10">
                  <c:v>1351</c:v>
                </c:pt>
                <c:pt idx="11">
                  <c:v>4333</c:v>
                </c:pt>
                <c:pt idx="12">
                  <c:v>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E2-4E7D-81E5-08FDBC016B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@ADGolfChamps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E2-4E7D-81E5-08FDBC016B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adgolfchamps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E2-4E7D-81E5-08FDBC016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1517016"/>
        <c:axId val="301511112"/>
      </c:barChart>
      <c:dateAx>
        <c:axId val="30151701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11112"/>
        <c:crosses val="autoZero"/>
        <c:auto val="1"/>
        <c:lblOffset val="100"/>
        <c:baseTimeUnit val="days"/>
      </c:dateAx>
      <c:valAx>
        <c:axId val="301511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1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48</c:v>
                </c:pt>
                <c:pt idx="1">
                  <c:v>4946</c:v>
                </c:pt>
                <c:pt idx="2">
                  <c:v>5327</c:v>
                </c:pt>
                <c:pt idx="3">
                  <c:v>7810</c:v>
                </c:pt>
                <c:pt idx="4">
                  <c:v>17141</c:v>
                </c:pt>
                <c:pt idx="5">
                  <c:v>13558</c:v>
                </c:pt>
                <c:pt idx="6">
                  <c:v>13644</c:v>
                </c:pt>
                <c:pt idx="7">
                  <c:v>18832</c:v>
                </c:pt>
                <c:pt idx="8">
                  <c:v>6352</c:v>
                </c:pt>
                <c:pt idx="9">
                  <c:v>12275</c:v>
                </c:pt>
                <c:pt idx="10">
                  <c:v>13484</c:v>
                </c:pt>
                <c:pt idx="11">
                  <c:v>7848</c:v>
                </c:pt>
                <c:pt idx="12">
                  <c:v>5342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9-4C5E-9275-5D0DEAD85D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12959</c:v>
                </c:pt>
                <c:pt idx="5">
                  <c:v>87664</c:v>
                </c:pt>
                <c:pt idx="6">
                  <c:v>128898</c:v>
                </c:pt>
                <c:pt idx="7">
                  <c:v>1784274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9-4C5E-9275-5D0DEAD85D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0258608"/>
        <c:axId val="188326776"/>
      </c:barChart>
      <c:dateAx>
        <c:axId val="30025860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326776"/>
        <c:crosses val="autoZero"/>
        <c:auto val="1"/>
        <c:lblOffset val="100"/>
        <c:baseTimeUnit val="days"/>
      </c:dateAx>
      <c:valAx>
        <c:axId val="188326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5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adgolfchamps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43110</c:v>
                </c:pt>
                <c:pt idx="1">
                  <c:v>43111</c:v>
                </c:pt>
                <c:pt idx="2">
                  <c:v>43112</c:v>
                </c:pt>
                <c:pt idx="3">
                  <c:v>43466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8604</c:v>
                </c:pt>
                <c:pt idx="1">
                  <c:v>8786</c:v>
                </c:pt>
                <c:pt idx="2">
                  <c:v>9099</c:v>
                </c:pt>
                <c:pt idx="3">
                  <c:v>15299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4C-4306-B7A6-CA85E25A4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2488416"/>
        <c:axId val="432480544"/>
      </c:barChart>
      <c:dateAx>
        <c:axId val="43248841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480544"/>
        <c:crosses val="autoZero"/>
        <c:auto val="1"/>
        <c:lblOffset val="100"/>
        <c:baseTimeUnit val="days"/>
      </c:dateAx>
      <c:valAx>
        <c:axId val="432480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48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adgolfchamps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89</c:v>
                </c:pt>
                <c:pt idx="1">
                  <c:v>2193</c:v>
                </c:pt>
                <c:pt idx="2">
                  <c:v>115</c:v>
                </c:pt>
                <c:pt idx="3">
                  <c:v>5664</c:v>
                </c:pt>
                <c:pt idx="4">
                  <c:v>18489</c:v>
                </c:pt>
                <c:pt idx="5">
                  <c:v>73475</c:v>
                </c:pt>
                <c:pt idx="6">
                  <c:v>99574</c:v>
                </c:pt>
                <c:pt idx="7">
                  <c:v>410710</c:v>
                </c:pt>
                <c:pt idx="8">
                  <c:v>28225</c:v>
                </c:pt>
                <c:pt idx="9">
                  <c:v>40466</c:v>
                </c:pt>
                <c:pt idx="10">
                  <c:v>33507</c:v>
                </c:pt>
                <c:pt idx="11">
                  <c:v>13755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65-4465-8461-021F1BF09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2482840"/>
        <c:axId val="432487760"/>
      </c:barChart>
      <c:dateAx>
        <c:axId val="43248284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487760"/>
        <c:crosses val="autoZero"/>
        <c:auto val="1"/>
        <c:lblOffset val="100"/>
        <c:baseTimeUnit val="days"/>
      </c:dateAx>
      <c:valAx>
        <c:axId val="432487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48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1-4184-871F-6DD51FD52E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91-4184-871F-6DD51FD52E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91-4184-871F-6DD51FD52E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491-4184-871F-6DD51FD52E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</c:v>
                </c:pt>
                <c:pt idx="1">
                  <c:v>121</c:v>
                </c:pt>
                <c:pt idx="2">
                  <c:v>0</c:v>
                </c:pt>
                <c:pt idx="3">
                  <c:v>1243</c:v>
                </c:pt>
                <c:pt idx="4">
                  <c:v>3329</c:v>
                </c:pt>
                <c:pt idx="5">
                  <c:v>6875</c:v>
                </c:pt>
                <c:pt idx="6">
                  <c:v>11626</c:v>
                </c:pt>
                <c:pt idx="7">
                  <c:v>46646</c:v>
                </c:pt>
                <c:pt idx="8">
                  <c:v>5373</c:v>
                </c:pt>
                <c:pt idx="9">
                  <c:v>2736</c:v>
                </c:pt>
                <c:pt idx="10">
                  <c:v>5838</c:v>
                </c:pt>
                <c:pt idx="11">
                  <c:v>1579</c:v>
                </c:pt>
                <c:pt idx="12">
                  <c:v>1273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91-4184-871F-6DD51FD52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2482184"/>
        <c:axId val="432486120"/>
      </c:barChart>
      <c:dateAx>
        <c:axId val="43248218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486120"/>
        <c:crosses val="autoZero"/>
        <c:auto val="1"/>
        <c:lblOffset val="100"/>
        <c:baseTimeUnit val="days"/>
      </c:dateAx>
      <c:valAx>
        <c:axId val="432486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48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adgolfchamps Taps 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Sheet1!$A$2:$A$28</c:f>
              <c:numCache>
                <c:formatCode>General</c:formatCode>
                <c:ptCount val="27"/>
                <c:pt idx="0">
                  <c:v>1.01</c:v>
                </c:pt>
                <c:pt idx="1">
                  <c:v>3.01</c:v>
                </c:pt>
                <c:pt idx="2">
                  <c:v>4.01</c:v>
                </c:pt>
                <c:pt idx="3">
                  <c:v>5.01</c:v>
                </c:pt>
                <c:pt idx="4">
                  <c:v>6.01</c:v>
                </c:pt>
                <c:pt idx="5">
                  <c:v>7.01</c:v>
                </c:pt>
                <c:pt idx="6">
                  <c:v>8.01</c:v>
                </c:pt>
                <c:pt idx="7">
                  <c:v>9.01</c:v>
                </c:pt>
                <c:pt idx="8">
                  <c:v>11.01</c:v>
                </c:pt>
                <c:pt idx="9">
                  <c:v>13.01</c:v>
                </c:pt>
                <c:pt idx="10">
                  <c:v>14.01</c:v>
                </c:pt>
                <c:pt idx="11">
                  <c:v>15.01</c:v>
                </c:pt>
                <c:pt idx="12">
                  <c:v>16.010000000000002</c:v>
                </c:pt>
                <c:pt idx="13">
                  <c:v>16.12</c:v>
                </c:pt>
                <c:pt idx="14">
                  <c:v>17.010000000000002</c:v>
                </c:pt>
                <c:pt idx="15">
                  <c:v>17.12</c:v>
                </c:pt>
                <c:pt idx="16">
                  <c:v>18.010000000000002</c:v>
                </c:pt>
                <c:pt idx="17">
                  <c:v>18.12</c:v>
                </c:pt>
                <c:pt idx="18">
                  <c:v>19.010000000000002</c:v>
                </c:pt>
                <c:pt idx="19">
                  <c:v>19.12</c:v>
                </c:pt>
                <c:pt idx="20">
                  <c:v>20.11</c:v>
                </c:pt>
                <c:pt idx="21">
                  <c:v>22.11</c:v>
                </c:pt>
                <c:pt idx="22">
                  <c:v>23.12</c:v>
                </c:pt>
                <c:pt idx="23">
                  <c:v>24.12</c:v>
                </c:pt>
                <c:pt idx="24">
                  <c:v>28.11</c:v>
                </c:pt>
                <c:pt idx="25">
                  <c:v>29.12</c:v>
                </c:pt>
                <c:pt idx="26">
                  <c:v>30.11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4</c:v>
                </c:pt>
                <c:pt idx="1">
                  <c:v>958</c:v>
                </c:pt>
                <c:pt idx="2">
                  <c:v>410</c:v>
                </c:pt>
                <c:pt idx="3">
                  <c:v>1347</c:v>
                </c:pt>
                <c:pt idx="4">
                  <c:v>510</c:v>
                </c:pt>
                <c:pt idx="5">
                  <c:v>1145</c:v>
                </c:pt>
                <c:pt idx="6">
                  <c:v>2558</c:v>
                </c:pt>
                <c:pt idx="7">
                  <c:v>2070</c:v>
                </c:pt>
                <c:pt idx="8">
                  <c:v>2220</c:v>
                </c:pt>
                <c:pt idx="9">
                  <c:v>3932</c:v>
                </c:pt>
                <c:pt idx="10">
                  <c:v>1468</c:v>
                </c:pt>
                <c:pt idx="11">
                  <c:v>3986</c:v>
                </c:pt>
                <c:pt idx="12">
                  <c:v>1746</c:v>
                </c:pt>
                <c:pt idx="13">
                  <c:v>63</c:v>
                </c:pt>
                <c:pt idx="14">
                  <c:v>1654</c:v>
                </c:pt>
                <c:pt idx="15">
                  <c:v>119</c:v>
                </c:pt>
                <c:pt idx="16">
                  <c:v>2535</c:v>
                </c:pt>
                <c:pt idx="17">
                  <c:v>37</c:v>
                </c:pt>
                <c:pt idx="18">
                  <c:v>1633</c:v>
                </c:pt>
                <c:pt idx="19">
                  <c:v>90</c:v>
                </c:pt>
                <c:pt idx="20">
                  <c:v>25</c:v>
                </c:pt>
                <c:pt idx="21">
                  <c:v>18</c:v>
                </c:pt>
                <c:pt idx="22">
                  <c:v>20</c:v>
                </c:pt>
                <c:pt idx="23">
                  <c:v>13</c:v>
                </c:pt>
                <c:pt idx="24">
                  <c:v>132</c:v>
                </c:pt>
                <c:pt idx="25">
                  <c:v>8</c:v>
                </c:pt>
                <c:pt idx="2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79-4DF2-9BB2-3C341E45E3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adgolfchamps Taps Forward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Sheet1!$A$2:$A$28</c:f>
              <c:numCache>
                <c:formatCode>General</c:formatCode>
                <c:ptCount val="27"/>
                <c:pt idx="0">
                  <c:v>1.01</c:v>
                </c:pt>
                <c:pt idx="1">
                  <c:v>3.01</c:v>
                </c:pt>
                <c:pt idx="2">
                  <c:v>4.01</c:v>
                </c:pt>
                <c:pt idx="3">
                  <c:v>5.01</c:v>
                </c:pt>
                <c:pt idx="4">
                  <c:v>6.01</c:v>
                </c:pt>
                <c:pt idx="5">
                  <c:v>7.01</c:v>
                </c:pt>
                <c:pt idx="6">
                  <c:v>8.01</c:v>
                </c:pt>
                <c:pt idx="7">
                  <c:v>9.01</c:v>
                </c:pt>
                <c:pt idx="8">
                  <c:v>11.01</c:v>
                </c:pt>
                <c:pt idx="9">
                  <c:v>13.01</c:v>
                </c:pt>
                <c:pt idx="10">
                  <c:v>14.01</c:v>
                </c:pt>
                <c:pt idx="11">
                  <c:v>15.01</c:v>
                </c:pt>
                <c:pt idx="12">
                  <c:v>16.010000000000002</c:v>
                </c:pt>
                <c:pt idx="13">
                  <c:v>16.12</c:v>
                </c:pt>
                <c:pt idx="14">
                  <c:v>17.010000000000002</c:v>
                </c:pt>
                <c:pt idx="15">
                  <c:v>17.12</c:v>
                </c:pt>
                <c:pt idx="16">
                  <c:v>18.010000000000002</c:v>
                </c:pt>
                <c:pt idx="17">
                  <c:v>18.12</c:v>
                </c:pt>
                <c:pt idx="18">
                  <c:v>19.010000000000002</c:v>
                </c:pt>
                <c:pt idx="19">
                  <c:v>19.12</c:v>
                </c:pt>
                <c:pt idx="20">
                  <c:v>20.11</c:v>
                </c:pt>
                <c:pt idx="21">
                  <c:v>22.11</c:v>
                </c:pt>
                <c:pt idx="22">
                  <c:v>23.12</c:v>
                </c:pt>
                <c:pt idx="23">
                  <c:v>24.12</c:v>
                </c:pt>
                <c:pt idx="24">
                  <c:v>28.11</c:v>
                </c:pt>
                <c:pt idx="25">
                  <c:v>29.12</c:v>
                </c:pt>
                <c:pt idx="26">
                  <c:v>30.11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219</c:v>
                </c:pt>
                <c:pt idx="1">
                  <c:v>6674</c:v>
                </c:pt>
                <c:pt idx="2">
                  <c:v>4653</c:v>
                </c:pt>
                <c:pt idx="3">
                  <c:v>11186</c:v>
                </c:pt>
                <c:pt idx="4">
                  <c:v>9514</c:v>
                </c:pt>
                <c:pt idx="5">
                  <c:v>19541</c:v>
                </c:pt>
                <c:pt idx="6">
                  <c:v>19288</c:v>
                </c:pt>
                <c:pt idx="7">
                  <c:v>19695</c:v>
                </c:pt>
                <c:pt idx="8">
                  <c:v>18295</c:v>
                </c:pt>
                <c:pt idx="9">
                  <c:v>34780</c:v>
                </c:pt>
                <c:pt idx="10">
                  <c:v>16841</c:v>
                </c:pt>
                <c:pt idx="11">
                  <c:v>40800</c:v>
                </c:pt>
                <c:pt idx="12">
                  <c:v>27759</c:v>
                </c:pt>
                <c:pt idx="13">
                  <c:v>762</c:v>
                </c:pt>
                <c:pt idx="14">
                  <c:v>25234</c:v>
                </c:pt>
                <c:pt idx="15">
                  <c:v>2425</c:v>
                </c:pt>
                <c:pt idx="16">
                  <c:v>33649</c:v>
                </c:pt>
                <c:pt idx="17">
                  <c:v>523</c:v>
                </c:pt>
                <c:pt idx="18">
                  <c:v>29494</c:v>
                </c:pt>
                <c:pt idx="19">
                  <c:v>1252</c:v>
                </c:pt>
                <c:pt idx="20">
                  <c:v>418</c:v>
                </c:pt>
                <c:pt idx="21">
                  <c:v>469</c:v>
                </c:pt>
                <c:pt idx="22">
                  <c:v>543</c:v>
                </c:pt>
                <c:pt idx="23">
                  <c:v>218</c:v>
                </c:pt>
                <c:pt idx="24">
                  <c:v>2865</c:v>
                </c:pt>
                <c:pt idx="25">
                  <c:v>238</c:v>
                </c:pt>
                <c:pt idx="26">
                  <c:v>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79-4DF2-9BB2-3C341E45E3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03286696"/>
        <c:axId val="603287024"/>
      </c:barChart>
      <c:catAx>
        <c:axId val="603286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87024"/>
        <c:crosses val="autoZero"/>
        <c:auto val="1"/>
        <c:lblAlgn val="ctr"/>
        <c:lblOffset val="100"/>
        <c:noMultiLvlLbl val="0"/>
      </c:catAx>
      <c:valAx>
        <c:axId val="603287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8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adgolfchamps avg.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Sheet1!$A$2:$A$28</c:f>
              <c:numCache>
                <c:formatCode>General</c:formatCode>
                <c:ptCount val="27"/>
                <c:pt idx="0">
                  <c:v>1.01</c:v>
                </c:pt>
                <c:pt idx="1">
                  <c:v>3.01</c:v>
                </c:pt>
                <c:pt idx="2">
                  <c:v>4.01</c:v>
                </c:pt>
                <c:pt idx="3">
                  <c:v>5.01</c:v>
                </c:pt>
                <c:pt idx="4">
                  <c:v>6.01</c:v>
                </c:pt>
                <c:pt idx="5">
                  <c:v>7.01</c:v>
                </c:pt>
                <c:pt idx="6">
                  <c:v>8.01</c:v>
                </c:pt>
                <c:pt idx="7">
                  <c:v>9.01</c:v>
                </c:pt>
                <c:pt idx="8">
                  <c:v>11.01</c:v>
                </c:pt>
                <c:pt idx="9">
                  <c:v>13.01</c:v>
                </c:pt>
                <c:pt idx="10">
                  <c:v>14.01</c:v>
                </c:pt>
                <c:pt idx="11">
                  <c:v>15.01</c:v>
                </c:pt>
                <c:pt idx="12">
                  <c:v>16.010000000000002</c:v>
                </c:pt>
                <c:pt idx="13">
                  <c:v>16.12</c:v>
                </c:pt>
                <c:pt idx="14">
                  <c:v>17.010000000000002</c:v>
                </c:pt>
                <c:pt idx="15">
                  <c:v>17.12</c:v>
                </c:pt>
                <c:pt idx="16">
                  <c:v>18.010000000000002</c:v>
                </c:pt>
                <c:pt idx="17">
                  <c:v>18.12</c:v>
                </c:pt>
                <c:pt idx="18">
                  <c:v>19.010000000000002</c:v>
                </c:pt>
                <c:pt idx="19">
                  <c:v>19.12</c:v>
                </c:pt>
                <c:pt idx="20">
                  <c:v>20.11</c:v>
                </c:pt>
                <c:pt idx="21">
                  <c:v>22.11</c:v>
                </c:pt>
                <c:pt idx="22">
                  <c:v>23.12</c:v>
                </c:pt>
                <c:pt idx="23">
                  <c:v>24.12</c:v>
                </c:pt>
                <c:pt idx="24">
                  <c:v>28.11</c:v>
                </c:pt>
                <c:pt idx="25">
                  <c:v>29.12</c:v>
                </c:pt>
                <c:pt idx="26">
                  <c:v>30.11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356</c:v>
                </c:pt>
                <c:pt idx="1">
                  <c:v>1050.2857142857099</c:v>
                </c:pt>
                <c:pt idx="2">
                  <c:v>1065.5999999999999</c:v>
                </c:pt>
                <c:pt idx="3">
                  <c:v>1254</c:v>
                </c:pt>
                <c:pt idx="4">
                  <c:v>1559</c:v>
                </c:pt>
                <c:pt idx="5">
                  <c:v>1777.6666666666699</c:v>
                </c:pt>
                <c:pt idx="6">
                  <c:v>2343.375</c:v>
                </c:pt>
                <c:pt idx="7">
                  <c:v>3265.7142857142899</c:v>
                </c:pt>
                <c:pt idx="8">
                  <c:v>2625.1428571428601</c:v>
                </c:pt>
                <c:pt idx="9">
                  <c:v>3293.25</c:v>
                </c:pt>
                <c:pt idx="10">
                  <c:v>2901.8571428571399</c:v>
                </c:pt>
                <c:pt idx="11">
                  <c:v>3064.125</c:v>
                </c:pt>
                <c:pt idx="12">
                  <c:v>2287.4285714285702</c:v>
                </c:pt>
                <c:pt idx="13">
                  <c:v>481.5</c:v>
                </c:pt>
                <c:pt idx="14">
                  <c:v>2004.8571428571399</c:v>
                </c:pt>
                <c:pt idx="15">
                  <c:v>459</c:v>
                </c:pt>
                <c:pt idx="16">
                  <c:v>2132.6111111111099</c:v>
                </c:pt>
                <c:pt idx="17">
                  <c:v>315.5</c:v>
                </c:pt>
                <c:pt idx="18">
                  <c:v>1601.15</c:v>
                </c:pt>
                <c:pt idx="19">
                  <c:v>388.75</c:v>
                </c:pt>
                <c:pt idx="20">
                  <c:v>302</c:v>
                </c:pt>
                <c:pt idx="21">
                  <c:v>299.5</c:v>
                </c:pt>
                <c:pt idx="22">
                  <c:v>372</c:v>
                </c:pt>
                <c:pt idx="23">
                  <c:v>336</c:v>
                </c:pt>
                <c:pt idx="24">
                  <c:v>545.66666666666697</c:v>
                </c:pt>
                <c:pt idx="25">
                  <c:v>368</c:v>
                </c:pt>
                <c:pt idx="26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C3-4814-96C6-5BAD20FFD6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adgolfchamps exits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Sheet1!$A$2:$A$28</c:f>
              <c:numCache>
                <c:formatCode>General</c:formatCode>
                <c:ptCount val="27"/>
                <c:pt idx="0">
                  <c:v>1.01</c:v>
                </c:pt>
                <c:pt idx="1">
                  <c:v>3.01</c:v>
                </c:pt>
                <c:pt idx="2">
                  <c:v>4.01</c:v>
                </c:pt>
                <c:pt idx="3">
                  <c:v>5.01</c:v>
                </c:pt>
                <c:pt idx="4">
                  <c:v>6.01</c:v>
                </c:pt>
                <c:pt idx="5">
                  <c:v>7.01</c:v>
                </c:pt>
                <c:pt idx="6">
                  <c:v>8.01</c:v>
                </c:pt>
                <c:pt idx="7">
                  <c:v>9.01</c:v>
                </c:pt>
                <c:pt idx="8">
                  <c:v>11.01</c:v>
                </c:pt>
                <c:pt idx="9">
                  <c:v>13.01</c:v>
                </c:pt>
                <c:pt idx="10">
                  <c:v>14.01</c:v>
                </c:pt>
                <c:pt idx="11">
                  <c:v>15.01</c:v>
                </c:pt>
                <c:pt idx="12">
                  <c:v>16.010000000000002</c:v>
                </c:pt>
                <c:pt idx="13">
                  <c:v>16.12</c:v>
                </c:pt>
                <c:pt idx="14">
                  <c:v>17.010000000000002</c:v>
                </c:pt>
                <c:pt idx="15">
                  <c:v>17.12</c:v>
                </c:pt>
                <c:pt idx="16">
                  <c:v>18.010000000000002</c:v>
                </c:pt>
                <c:pt idx="17">
                  <c:v>18.12</c:v>
                </c:pt>
                <c:pt idx="18">
                  <c:v>19.010000000000002</c:v>
                </c:pt>
                <c:pt idx="19">
                  <c:v>19.12</c:v>
                </c:pt>
                <c:pt idx="20">
                  <c:v>20.11</c:v>
                </c:pt>
                <c:pt idx="21">
                  <c:v>22.11</c:v>
                </c:pt>
                <c:pt idx="22">
                  <c:v>23.12</c:v>
                </c:pt>
                <c:pt idx="23">
                  <c:v>24.12</c:v>
                </c:pt>
                <c:pt idx="24">
                  <c:v>28.11</c:v>
                </c:pt>
                <c:pt idx="25">
                  <c:v>29.12</c:v>
                </c:pt>
                <c:pt idx="26">
                  <c:v>30.11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50</c:v>
                </c:pt>
                <c:pt idx="1">
                  <c:v>513</c:v>
                </c:pt>
                <c:pt idx="2">
                  <c:v>350</c:v>
                </c:pt>
                <c:pt idx="3">
                  <c:v>543</c:v>
                </c:pt>
                <c:pt idx="4">
                  <c:v>546</c:v>
                </c:pt>
                <c:pt idx="5">
                  <c:v>1137</c:v>
                </c:pt>
                <c:pt idx="6">
                  <c:v>898</c:v>
                </c:pt>
                <c:pt idx="7">
                  <c:v>1329</c:v>
                </c:pt>
                <c:pt idx="8">
                  <c:v>1075</c:v>
                </c:pt>
                <c:pt idx="9">
                  <c:v>1671</c:v>
                </c:pt>
                <c:pt idx="10">
                  <c:v>900</c:v>
                </c:pt>
                <c:pt idx="11">
                  <c:v>2209</c:v>
                </c:pt>
                <c:pt idx="12">
                  <c:v>1477</c:v>
                </c:pt>
                <c:pt idx="13">
                  <c:v>99</c:v>
                </c:pt>
                <c:pt idx="14">
                  <c:v>1427</c:v>
                </c:pt>
                <c:pt idx="15">
                  <c:v>164</c:v>
                </c:pt>
                <c:pt idx="16">
                  <c:v>1501</c:v>
                </c:pt>
                <c:pt idx="17">
                  <c:v>71</c:v>
                </c:pt>
                <c:pt idx="18">
                  <c:v>1305</c:v>
                </c:pt>
                <c:pt idx="19">
                  <c:v>80</c:v>
                </c:pt>
                <c:pt idx="20">
                  <c:v>59</c:v>
                </c:pt>
                <c:pt idx="21">
                  <c:v>54</c:v>
                </c:pt>
                <c:pt idx="22">
                  <c:v>57</c:v>
                </c:pt>
                <c:pt idx="23">
                  <c:v>32</c:v>
                </c:pt>
                <c:pt idx="24">
                  <c:v>150</c:v>
                </c:pt>
                <c:pt idx="25">
                  <c:v>38</c:v>
                </c:pt>
                <c:pt idx="2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C3-4814-96C6-5BAD20FFD6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adgolfchamps impressions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Sheet1!$A$2:$A$28</c:f>
              <c:numCache>
                <c:formatCode>General</c:formatCode>
                <c:ptCount val="27"/>
                <c:pt idx="0">
                  <c:v>1.01</c:v>
                </c:pt>
                <c:pt idx="1">
                  <c:v>3.01</c:v>
                </c:pt>
                <c:pt idx="2">
                  <c:v>4.01</c:v>
                </c:pt>
                <c:pt idx="3">
                  <c:v>5.01</c:v>
                </c:pt>
                <c:pt idx="4">
                  <c:v>6.01</c:v>
                </c:pt>
                <c:pt idx="5">
                  <c:v>7.01</c:v>
                </c:pt>
                <c:pt idx="6">
                  <c:v>8.01</c:v>
                </c:pt>
                <c:pt idx="7">
                  <c:v>9.01</c:v>
                </c:pt>
                <c:pt idx="8">
                  <c:v>11.01</c:v>
                </c:pt>
                <c:pt idx="9">
                  <c:v>13.01</c:v>
                </c:pt>
                <c:pt idx="10">
                  <c:v>14.01</c:v>
                </c:pt>
                <c:pt idx="11">
                  <c:v>15.01</c:v>
                </c:pt>
                <c:pt idx="12">
                  <c:v>16.010000000000002</c:v>
                </c:pt>
                <c:pt idx="13">
                  <c:v>16.12</c:v>
                </c:pt>
                <c:pt idx="14">
                  <c:v>17.010000000000002</c:v>
                </c:pt>
                <c:pt idx="15">
                  <c:v>17.12</c:v>
                </c:pt>
                <c:pt idx="16">
                  <c:v>18.010000000000002</c:v>
                </c:pt>
                <c:pt idx="17">
                  <c:v>18.12</c:v>
                </c:pt>
                <c:pt idx="18">
                  <c:v>19.010000000000002</c:v>
                </c:pt>
                <c:pt idx="19">
                  <c:v>19.12</c:v>
                </c:pt>
                <c:pt idx="20">
                  <c:v>20.11</c:v>
                </c:pt>
                <c:pt idx="21">
                  <c:v>22.11</c:v>
                </c:pt>
                <c:pt idx="22">
                  <c:v>23.12</c:v>
                </c:pt>
                <c:pt idx="23">
                  <c:v>24.12</c:v>
                </c:pt>
                <c:pt idx="24">
                  <c:v>28.11</c:v>
                </c:pt>
                <c:pt idx="25">
                  <c:v>29.12</c:v>
                </c:pt>
                <c:pt idx="26">
                  <c:v>30.11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409</c:v>
                </c:pt>
                <c:pt idx="1">
                  <c:v>9425</c:v>
                </c:pt>
                <c:pt idx="2">
                  <c:v>6353</c:v>
                </c:pt>
                <c:pt idx="3">
                  <c:v>14404</c:v>
                </c:pt>
                <c:pt idx="4">
                  <c:v>12670</c:v>
                </c:pt>
                <c:pt idx="5">
                  <c:v>24632</c:v>
                </c:pt>
                <c:pt idx="6">
                  <c:v>24941</c:v>
                </c:pt>
                <c:pt idx="7">
                  <c:v>27589</c:v>
                </c:pt>
                <c:pt idx="8">
                  <c:v>23378</c:v>
                </c:pt>
                <c:pt idx="9">
                  <c:v>49345</c:v>
                </c:pt>
                <c:pt idx="10">
                  <c:v>24249</c:v>
                </c:pt>
                <c:pt idx="11">
                  <c:v>59356</c:v>
                </c:pt>
                <c:pt idx="12">
                  <c:v>36520</c:v>
                </c:pt>
                <c:pt idx="13">
                  <c:v>1186</c:v>
                </c:pt>
                <c:pt idx="14">
                  <c:v>33258</c:v>
                </c:pt>
                <c:pt idx="15">
                  <c:v>3111</c:v>
                </c:pt>
                <c:pt idx="16">
                  <c:v>44759</c:v>
                </c:pt>
                <c:pt idx="17">
                  <c:v>779</c:v>
                </c:pt>
                <c:pt idx="18">
                  <c:v>36569</c:v>
                </c:pt>
                <c:pt idx="19">
                  <c:v>1813</c:v>
                </c:pt>
                <c:pt idx="20">
                  <c:v>662</c:v>
                </c:pt>
                <c:pt idx="21">
                  <c:v>684</c:v>
                </c:pt>
                <c:pt idx="22">
                  <c:v>826</c:v>
                </c:pt>
                <c:pt idx="23">
                  <c:v>382</c:v>
                </c:pt>
                <c:pt idx="24">
                  <c:v>3638</c:v>
                </c:pt>
                <c:pt idx="25">
                  <c:v>419</c:v>
                </c:pt>
                <c:pt idx="26">
                  <c:v>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C3-4814-96C6-5BAD20FFD6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adgolfchamps replies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Sheet1!$A$2:$A$28</c:f>
              <c:numCache>
                <c:formatCode>General</c:formatCode>
                <c:ptCount val="27"/>
                <c:pt idx="0">
                  <c:v>1.01</c:v>
                </c:pt>
                <c:pt idx="1">
                  <c:v>3.01</c:v>
                </c:pt>
                <c:pt idx="2">
                  <c:v>4.01</c:v>
                </c:pt>
                <c:pt idx="3">
                  <c:v>5.01</c:v>
                </c:pt>
                <c:pt idx="4">
                  <c:v>6.01</c:v>
                </c:pt>
                <c:pt idx="5">
                  <c:v>7.01</c:v>
                </c:pt>
                <c:pt idx="6">
                  <c:v>8.01</c:v>
                </c:pt>
                <c:pt idx="7">
                  <c:v>9.01</c:v>
                </c:pt>
                <c:pt idx="8">
                  <c:v>11.01</c:v>
                </c:pt>
                <c:pt idx="9">
                  <c:v>13.01</c:v>
                </c:pt>
                <c:pt idx="10">
                  <c:v>14.01</c:v>
                </c:pt>
                <c:pt idx="11">
                  <c:v>15.01</c:v>
                </c:pt>
                <c:pt idx="12">
                  <c:v>16.010000000000002</c:v>
                </c:pt>
                <c:pt idx="13">
                  <c:v>16.12</c:v>
                </c:pt>
                <c:pt idx="14">
                  <c:v>17.010000000000002</c:v>
                </c:pt>
                <c:pt idx="15">
                  <c:v>17.12</c:v>
                </c:pt>
                <c:pt idx="16">
                  <c:v>18.010000000000002</c:v>
                </c:pt>
                <c:pt idx="17">
                  <c:v>18.12</c:v>
                </c:pt>
                <c:pt idx="18">
                  <c:v>19.010000000000002</c:v>
                </c:pt>
                <c:pt idx="19">
                  <c:v>19.12</c:v>
                </c:pt>
                <c:pt idx="20">
                  <c:v>20.11</c:v>
                </c:pt>
                <c:pt idx="21">
                  <c:v>22.11</c:v>
                </c:pt>
                <c:pt idx="22">
                  <c:v>23.12</c:v>
                </c:pt>
                <c:pt idx="23">
                  <c:v>24.12</c:v>
                </c:pt>
                <c:pt idx="24">
                  <c:v>28.11</c:v>
                </c:pt>
                <c:pt idx="25">
                  <c:v>29.12</c:v>
                </c:pt>
                <c:pt idx="26">
                  <c:v>30.11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13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9</c:v>
                </c:pt>
                <c:pt idx="10">
                  <c:v>3</c:v>
                </c:pt>
                <c:pt idx="11">
                  <c:v>14</c:v>
                </c:pt>
                <c:pt idx="12">
                  <c:v>5</c:v>
                </c:pt>
                <c:pt idx="13">
                  <c:v>1</c:v>
                </c:pt>
                <c:pt idx="14">
                  <c:v>4</c:v>
                </c:pt>
                <c:pt idx="15">
                  <c:v>0</c:v>
                </c:pt>
                <c:pt idx="16">
                  <c:v>8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2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C3-4814-96C6-5BAD20FFD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03284728"/>
        <c:axId val="603291288"/>
      </c:barChart>
      <c:catAx>
        <c:axId val="603284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91288"/>
        <c:crosses val="autoZero"/>
        <c:auto val="1"/>
        <c:lblAlgn val="ctr"/>
        <c:lblOffset val="100"/>
        <c:noMultiLvlLbl val="0"/>
      </c:catAx>
      <c:valAx>
        <c:axId val="603291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8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@ADGolfChamps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4">
                  <c:v>8150</c:v>
                </c:pt>
                <c:pt idx="5">
                  <c:v>8148</c:v>
                </c:pt>
                <c:pt idx="6">
                  <c:v>8152</c:v>
                </c:pt>
                <c:pt idx="7">
                  <c:v>8438</c:v>
                </c:pt>
                <c:pt idx="8">
                  <c:v>8401</c:v>
                </c:pt>
                <c:pt idx="9">
                  <c:v>8388</c:v>
                </c:pt>
                <c:pt idx="10">
                  <c:v>8376</c:v>
                </c:pt>
                <c:pt idx="11">
                  <c:v>8359</c:v>
                </c:pt>
                <c:pt idx="12">
                  <c:v>8353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B9-40CB-A768-95FD2DC1C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03231920"/>
        <c:axId val="603237168"/>
      </c:barChart>
      <c:dateAx>
        <c:axId val="60323192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37168"/>
        <c:crosses val="autoZero"/>
        <c:auto val="1"/>
        <c:lblOffset val="100"/>
        <c:baseTimeUnit val="days"/>
      </c:dateAx>
      <c:valAx>
        <c:axId val="603237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3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@ADGolfChamps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5">
                  <c:v>-2</c:v>
                </c:pt>
                <c:pt idx="6">
                  <c:v>4</c:v>
                </c:pt>
                <c:pt idx="7">
                  <c:v>286</c:v>
                </c:pt>
                <c:pt idx="8">
                  <c:v>-37</c:v>
                </c:pt>
                <c:pt idx="9">
                  <c:v>-13</c:v>
                </c:pt>
                <c:pt idx="10">
                  <c:v>-12</c:v>
                </c:pt>
                <c:pt idx="11">
                  <c:v>-17</c:v>
                </c:pt>
                <c:pt idx="12">
                  <c:v>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6D-4354-8E48-82568AEBC0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03239792"/>
        <c:axId val="603246680"/>
      </c:barChart>
      <c:dateAx>
        <c:axId val="60323979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46680"/>
        <c:crosses val="autoZero"/>
        <c:auto val="1"/>
        <c:lblOffset val="100"/>
        <c:baseTimeUnit val="days"/>
      </c:dateAx>
      <c:valAx>
        <c:axId val="603246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3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A8-4BF6-8278-92FED82E2A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38</c:v>
                </c:pt>
                <c:pt idx="4">
                  <c:v>358</c:v>
                </c:pt>
                <c:pt idx="5">
                  <c:v>457</c:v>
                </c:pt>
                <c:pt idx="6">
                  <c:v>457</c:v>
                </c:pt>
                <c:pt idx="7">
                  <c:v>2640</c:v>
                </c:pt>
                <c:pt idx="8">
                  <c:v>0</c:v>
                </c:pt>
                <c:pt idx="9">
                  <c:v>23</c:v>
                </c:pt>
                <c:pt idx="10">
                  <c:v>26</c:v>
                </c:pt>
                <c:pt idx="11">
                  <c:v>23</c:v>
                </c:pt>
                <c:pt idx="1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A8-4BF6-8278-92FED82E2A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A8-4BF6-8278-92FED82E2A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EA8-4BF6-8278-92FED82E2A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A8-4BF6-8278-92FED82E2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03249304"/>
        <c:axId val="603244712"/>
      </c:barChart>
      <c:dateAx>
        <c:axId val="60324930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44712"/>
        <c:crosses val="autoZero"/>
        <c:auto val="1"/>
        <c:lblOffset val="100"/>
        <c:baseTimeUnit val="days"/>
      </c:dateAx>
      <c:valAx>
        <c:axId val="603244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4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4">
                  <c:v>56594</c:v>
                </c:pt>
                <c:pt idx="5">
                  <c:v>56535</c:v>
                </c:pt>
                <c:pt idx="6">
                  <c:v>56471</c:v>
                </c:pt>
                <c:pt idx="7">
                  <c:v>57079</c:v>
                </c:pt>
                <c:pt idx="8">
                  <c:v>57005</c:v>
                </c:pt>
                <c:pt idx="9">
                  <c:v>56903</c:v>
                </c:pt>
                <c:pt idx="10">
                  <c:v>56828</c:v>
                </c:pt>
                <c:pt idx="11">
                  <c:v>56738</c:v>
                </c:pt>
                <c:pt idx="12">
                  <c:v>56639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3C-4A44-A20A-5DB11FAAA4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4">
                  <c:v>8150</c:v>
                </c:pt>
                <c:pt idx="5">
                  <c:v>8148</c:v>
                </c:pt>
                <c:pt idx="6">
                  <c:v>8152</c:v>
                </c:pt>
                <c:pt idx="7">
                  <c:v>8438</c:v>
                </c:pt>
                <c:pt idx="8">
                  <c:v>8401</c:v>
                </c:pt>
                <c:pt idx="9">
                  <c:v>8388</c:v>
                </c:pt>
                <c:pt idx="10">
                  <c:v>8376</c:v>
                </c:pt>
                <c:pt idx="11">
                  <c:v>8359</c:v>
                </c:pt>
                <c:pt idx="12">
                  <c:v>8353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3C-4A44-A20A-5DB11FAAA4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3C-4A44-A20A-5DB11FAAA4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3C-4A44-A20A-5DB11FAAA4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4">
                  <c:v>8604</c:v>
                </c:pt>
                <c:pt idx="5">
                  <c:v>8786</c:v>
                </c:pt>
                <c:pt idx="6">
                  <c:v>9099</c:v>
                </c:pt>
                <c:pt idx="7">
                  <c:v>15299</c:v>
                </c:pt>
                <c:pt idx="8">
                  <c:v>14911</c:v>
                </c:pt>
                <c:pt idx="9">
                  <c:v>14812</c:v>
                </c:pt>
                <c:pt idx="10">
                  <c:v>14703</c:v>
                </c:pt>
                <c:pt idx="11">
                  <c:v>14626</c:v>
                </c:pt>
                <c:pt idx="12">
                  <c:v>14513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3C-4A44-A20A-5DB11FAAA4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43C-4A44-A20A-5DB11FAAA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3240776"/>
        <c:axId val="603244056"/>
      </c:lineChart>
      <c:dateAx>
        <c:axId val="603240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44056"/>
        <c:crosses val="autoZero"/>
        <c:auto val="1"/>
        <c:lblOffset val="100"/>
        <c:baseTimeUnit val="days"/>
      </c:dateAx>
      <c:valAx>
        <c:axId val="603244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324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0.23357826907788001</c:v>
                </c:pt>
                <c:pt idx="6">
                  <c:v>0.16724775675627801</c:v>
                </c:pt>
                <c:pt idx="7">
                  <c:v>0.18017205271128001</c:v>
                </c:pt>
                <c:pt idx="8">
                  <c:v>0.14375372532519901</c:v>
                </c:pt>
                <c:pt idx="9">
                  <c:v>0.111786119792581</c:v>
                </c:pt>
                <c:pt idx="10">
                  <c:v>0.159023250555828</c:v>
                </c:pt>
                <c:pt idx="11">
                  <c:v>2.4303048447598799E-2</c:v>
                </c:pt>
                <c:pt idx="12">
                  <c:v>2.52845987392981E-2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69-460E-BF64-8BA63036A1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0.175251564609155</c:v>
                </c:pt>
                <c:pt idx="6">
                  <c:v>0.160210341805434</c:v>
                </c:pt>
                <c:pt idx="7">
                  <c:v>0.22256224787870399</c:v>
                </c:pt>
                <c:pt idx="8">
                  <c:v>0</c:v>
                </c:pt>
                <c:pt idx="9">
                  <c:v>0.137002620919705</c:v>
                </c:pt>
                <c:pt idx="10">
                  <c:v>0.10339616638829199</c:v>
                </c:pt>
                <c:pt idx="11">
                  <c:v>0.137444723317796</c:v>
                </c:pt>
                <c:pt idx="12">
                  <c:v>8.6764001914791805E-2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69-460E-BF64-8BA63036A1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69-460E-BF64-8BA63036A1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1.8825816698157101</c:v>
                </c:pt>
                <c:pt idx="6">
                  <c:v>2.36392102641264</c:v>
                </c:pt>
                <c:pt idx="7">
                  <c:v>3.5080330693371602</c:v>
                </c:pt>
                <c:pt idx="8">
                  <c:v>3.5571002979145998</c:v>
                </c:pt>
                <c:pt idx="9">
                  <c:v>4.6026512347755899</c:v>
                </c:pt>
                <c:pt idx="10">
                  <c:v>4.3956540398906698</c:v>
                </c:pt>
                <c:pt idx="11">
                  <c:v>2.1535733769776302</c:v>
                </c:pt>
                <c:pt idx="12">
                  <c:v>2.9125769327567701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69-460E-BF64-8BA63036A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134776"/>
        <c:axId val="308138712"/>
      </c:lineChart>
      <c:dateAx>
        <c:axId val="308134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38712"/>
        <c:crosses val="autoZero"/>
        <c:auto val="1"/>
        <c:lblOffset val="100"/>
        <c:baseTimeUnit val="days"/>
      </c:dateAx>
      <c:valAx>
        <c:axId val="30813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3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35</c:v>
                </c:pt>
                <c:pt idx="2">
                  <c:v>28</c:v>
                </c:pt>
                <c:pt idx="3">
                  <c:v>30.2</c:v>
                </c:pt>
                <c:pt idx="4">
                  <c:v>104.73333333333299</c:v>
                </c:pt>
                <c:pt idx="5">
                  <c:v>132.12121212121201</c:v>
                </c:pt>
                <c:pt idx="6">
                  <c:v>94.5</c:v>
                </c:pt>
                <c:pt idx="7">
                  <c:v>102.292682926829</c:v>
                </c:pt>
                <c:pt idx="8">
                  <c:v>82</c:v>
                </c:pt>
                <c:pt idx="9">
                  <c:v>63.6666666666667</c:v>
                </c:pt>
                <c:pt idx="10">
                  <c:v>90.428571428571402</c:v>
                </c:pt>
                <c:pt idx="11">
                  <c:v>13.8</c:v>
                </c:pt>
                <c:pt idx="12">
                  <c:v>14.3333333333333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A6-4445-9CE1-87DBAEF9B0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9.5</c:v>
                </c:pt>
                <c:pt idx="4">
                  <c:v>22.375</c:v>
                </c:pt>
                <c:pt idx="5">
                  <c:v>14.28125</c:v>
                </c:pt>
                <c:pt idx="6">
                  <c:v>13.0571428571429</c:v>
                </c:pt>
                <c:pt idx="7">
                  <c:v>18.461538461538499</c:v>
                </c:pt>
                <c:pt idx="8">
                  <c:v>0</c:v>
                </c:pt>
                <c:pt idx="9">
                  <c:v>11.5</c:v>
                </c:pt>
                <c:pt idx="10">
                  <c:v>8.6666666666666696</c:v>
                </c:pt>
                <c:pt idx="11">
                  <c:v>11.5</c:v>
                </c:pt>
                <c:pt idx="12">
                  <c:v>7.25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A6-4445-9CE1-87DBAEF9B0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A6-4445-9CE1-87DBAEF9B0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121</c:v>
                </c:pt>
                <c:pt idx="2">
                  <c:v>0</c:v>
                </c:pt>
                <c:pt idx="3">
                  <c:v>207.166666666667</c:v>
                </c:pt>
                <c:pt idx="4">
                  <c:v>158.52380952381</c:v>
                </c:pt>
                <c:pt idx="5">
                  <c:v>163.69047619047601</c:v>
                </c:pt>
                <c:pt idx="6">
                  <c:v>211.38181818181801</c:v>
                </c:pt>
                <c:pt idx="7">
                  <c:v>427.94495412843997</c:v>
                </c:pt>
                <c:pt idx="8">
                  <c:v>537.29999999999995</c:v>
                </c:pt>
                <c:pt idx="9">
                  <c:v>684</c:v>
                </c:pt>
                <c:pt idx="10">
                  <c:v>648.66666666666697</c:v>
                </c:pt>
                <c:pt idx="11">
                  <c:v>315.8</c:v>
                </c:pt>
                <c:pt idx="12">
                  <c:v>424.33333333333297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A6-4445-9CE1-87DBAEF9B0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135432"/>
        <c:axId val="308131168"/>
      </c:lineChart>
      <c:dateAx>
        <c:axId val="308135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31168"/>
        <c:crosses val="autoZero"/>
        <c:auto val="1"/>
        <c:lblOffset val="100"/>
        <c:baseTimeUnit val="days"/>
      </c:dateAx>
      <c:valAx>
        <c:axId val="30813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3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34</c:v>
                </c:pt>
                <c:pt idx="2">
                  <c:v>27</c:v>
                </c:pt>
                <c:pt idx="3">
                  <c:v>147</c:v>
                </c:pt>
                <c:pt idx="4">
                  <c:v>1497</c:v>
                </c:pt>
                <c:pt idx="5">
                  <c:v>4291</c:v>
                </c:pt>
                <c:pt idx="6">
                  <c:v>3899</c:v>
                </c:pt>
                <c:pt idx="7">
                  <c:v>12350</c:v>
                </c:pt>
                <c:pt idx="8">
                  <c:v>81</c:v>
                </c:pt>
                <c:pt idx="9">
                  <c:v>180</c:v>
                </c:pt>
                <c:pt idx="10">
                  <c:v>586</c:v>
                </c:pt>
                <c:pt idx="11">
                  <c:v>67</c:v>
                </c:pt>
                <c:pt idx="1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49-4532-A527-5E97D9DBF7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38</c:v>
                </c:pt>
                <c:pt idx="4">
                  <c:v>358</c:v>
                </c:pt>
                <c:pt idx="5">
                  <c:v>457</c:v>
                </c:pt>
                <c:pt idx="6">
                  <c:v>457</c:v>
                </c:pt>
                <c:pt idx="7">
                  <c:v>2640</c:v>
                </c:pt>
                <c:pt idx="8">
                  <c:v>0</c:v>
                </c:pt>
                <c:pt idx="9">
                  <c:v>23</c:v>
                </c:pt>
                <c:pt idx="10">
                  <c:v>26</c:v>
                </c:pt>
                <c:pt idx="11">
                  <c:v>23</c:v>
                </c:pt>
                <c:pt idx="1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49-4532-A527-5E97D9DBF7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49-4532-A527-5E97D9DBF7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49-4532-A527-5E97D9DBF7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</c:v>
                </c:pt>
                <c:pt idx="1">
                  <c:v>121</c:v>
                </c:pt>
                <c:pt idx="2">
                  <c:v>0</c:v>
                </c:pt>
                <c:pt idx="3">
                  <c:v>1243</c:v>
                </c:pt>
                <c:pt idx="4">
                  <c:v>3329</c:v>
                </c:pt>
                <c:pt idx="5">
                  <c:v>6875</c:v>
                </c:pt>
                <c:pt idx="6">
                  <c:v>11626</c:v>
                </c:pt>
                <c:pt idx="7">
                  <c:v>46646</c:v>
                </c:pt>
                <c:pt idx="8">
                  <c:v>5373</c:v>
                </c:pt>
                <c:pt idx="9">
                  <c:v>2736</c:v>
                </c:pt>
                <c:pt idx="10">
                  <c:v>5838</c:v>
                </c:pt>
                <c:pt idx="11">
                  <c:v>1579</c:v>
                </c:pt>
                <c:pt idx="12">
                  <c:v>1273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49-4532-A527-5E97D9DBF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8149864"/>
        <c:axId val="308144616"/>
      </c:barChart>
      <c:dateAx>
        <c:axId val="30814986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44616"/>
        <c:crosses val="autoZero"/>
        <c:auto val="1"/>
        <c:lblOffset val="100"/>
        <c:baseTimeUnit val="days"/>
      </c:dateAx>
      <c:valAx>
        <c:axId val="308144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4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adgolfchamps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121</c:v>
                </c:pt>
                <c:pt idx="2">
                  <c:v>0</c:v>
                </c:pt>
                <c:pt idx="3">
                  <c:v>207</c:v>
                </c:pt>
                <c:pt idx="4">
                  <c:v>158</c:v>
                </c:pt>
                <c:pt idx="5">
                  <c:v>163</c:v>
                </c:pt>
                <c:pt idx="6">
                  <c:v>211</c:v>
                </c:pt>
                <c:pt idx="7">
                  <c:v>427</c:v>
                </c:pt>
                <c:pt idx="8">
                  <c:v>537</c:v>
                </c:pt>
                <c:pt idx="9">
                  <c:v>684</c:v>
                </c:pt>
                <c:pt idx="10">
                  <c:v>648</c:v>
                </c:pt>
                <c:pt idx="11">
                  <c:v>315</c:v>
                </c:pt>
                <c:pt idx="12">
                  <c:v>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56-413D-AC1D-4FCC8752AB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143960"/>
        <c:axId val="308146912"/>
      </c:lineChart>
      <c:dateAx>
        <c:axId val="308143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46912"/>
        <c:crosses val="autoZero"/>
        <c:auto val="1"/>
        <c:lblOffset val="100"/>
        <c:baseTimeUnit val="days"/>
      </c:dateAx>
      <c:valAx>
        <c:axId val="30814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4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adgolfchamps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Sheet1!$A$2:$A$263</c:f>
              <c:strCache>
                <c:ptCount val="262"/>
                <c:pt idx="0">
                  <c:v>Pin in or out? 👀
➖
#ADGolfChamps #RolexSeries... 
2019-03-07 15:11:01</c:v>
                </c:pt>
                <c:pt idx="1">
                  <c:v>Congratulations @chiccogolf on a brilliant win at the @APInv! What a final round... 
2019-03-11 12:12:53</c:v>
                </c:pt>
                <c:pt idx="2">
                  <c:v>Congratulations, @RoryMcIlroy! You know what’s next 😉
➖
#ADGolfChamps #RolexSeri... 
2019-03-18 09:20:15</c:v>
                </c:pt>
                <c:pt idx="3">
                  <c:v>Saturday sorted. ✔️ Pick your winner.👇
➖
#ADGolfChamps #RolexSeries... 
2019-03-30 13:05:21</c:v>
                </c:pt>
                <c:pt idx="4">
                  <c:v>BREAKING: Pros will now be allowed to wear shorts at the 2020 #ADGolfChamps! ✌️
... 
2019-04-01 15:42:16</c:v>
                </c:pt>
                <c:pt idx="5">
                  <c:v>Unbelievable back to back wins by @brysondechambeau. Defying all things gravity!... 
2018-09-05 08:16:46</c:v>
                </c:pt>
                <c:pt idx="6">
                  <c:v>Congratulations on becoming the new world No 1 @justinprose99, a true gent of th... 
2018-09-11 10:15:11</c:v>
                </c:pt>
                <c:pt idx="7">
                  <c:v>#HappyNewYear #HijariNewYear #ADGolfChamps #inabudhabi🇦🇪... 
2018-09-12 17:16:25</c:v>
                </c:pt>
                <c:pt idx="8">
                  <c:v>The man, the legend, the greatest of all time. Congratulations to @tigerwoods on... 
2018-09-24 11:04:16</c:v>
                </c:pt>
                <c:pt idx="9">
                  <c:v>Let’s goooooooo! Team USA or Team Europe? The @therydercup starts now and we are... 
2018-09-28 10:00:52</c:v>
                </c:pt>
                <c:pt idx="10">
                  <c:v>Congratulations to @rydercupteameurope. What a win. @thesergiogarcia @tommyfleet... 
2018-09-30 19:44:24</c:v>
                </c:pt>
                <c:pt idx="11">
                  <c:v>Happy birthday to the man that's played every edition of the #ADGolfChamps! ❄️ S... 
2019-04-05 19:27:37</c:v>
                </c:pt>
                <c:pt idx="12">
                  <c:v>All roads lead to Augusta. It’s finally #TheMasters week! 👏
➖
#ADGolfChamps #InA... 
2019-04-08 15:00:03</c:v>
                </c:pt>
                <c:pt idx="13">
                  <c:v>The 2019 Masters winner will be ______ 🏆
➖
#ADGolfChamps #TheMasters... 
2019-04-09 18:27:52</c:v>
                </c:pt>
                <c:pt idx="14">
                  <c:v>Sunday Red. 🔴 In Contention. ✔️ It's #MastersSunday! 🐯
➖
#TheMasters #ADGolfCham... 
2019-04-14 13:10:26</c:v>
                </c:pt>
                <c:pt idx="15">
                  <c:v>They said he was finished. How wrong they were. 🐯 #TheMasters
➖
#ADGolfChamps #R... 
2019-04-14 22:27:40</c:v>
                </c:pt>
                <c:pt idx="16">
                  <c:v>A special moment for golf. Congratulations, @TigerWoods! 🏆 #TheMasters
➖
#ADGolf... 
2019-04-14 22:46:24</c:v>
                </c:pt>
                <c:pt idx="17">
                  <c:v>The 2019 #ADGolfChamps has been nominated for "Best Live Experience at a Profess... 
2019-04-16 20:25:45</c:v>
                </c:pt>
                <c:pt idx="18">
                  <c:v>Happy birthday, @Westwood_Lee! 🎉
➖
#ADGolfChamps #BestOfTheBest #InAbuDhabi #Rol... 
2019-04-24 18:26:41</c:v>
                </c:pt>
                <c:pt idx="19">
                  <c:v>Eid Mubarak from the #ADGolfChamps! #EidAlFitr
-
عيد مبارك!
➖
#BestOfTheBest #In... 
2019-06-04 10:56:13</c:v>
                </c:pt>
                <c:pt idx="20">
                  <c:v>Brooks Koepka takes on history this weekend. Three-peat? 🏆🏆🏆 #USOpen
➖
#ADGolfCh... 
2019-06-13 18:23:00</c:v>
                </c:pt>
                <c:pt idx="21">
                  <c:v>Happy birthday, @DJohnsonPGA! 💥
➖
#ADGolfChamps #InAbuDhabi #RolexSeries... 
2019-06-22 18:36:03</c:v>
                </c:pt>
                <c:pt idx="22">
                  <c:v>Congratulations to @chiccogolf on winning the Claret Jug at @theopen this last w... 
2018-07-23 18:38:51</c:v>
                </c:pt>
                <c:pt idx="23">
                  <c:v>Happy birthday, @BKoepka! 🎉
➖
#ADGolfChamps #BestOfTheBest #InAbuDhabi #RolexSer... 
2019-05-03 17:21:11</c:v>
                </c:pt>
                <c:pt idx="24">
                  <c:v>We'll never forget this one, @RoryMcIlroy! Happy birthday! 🥳
➖
#ADGolfChamps #Be... 
2019-05-04 18:46:38</c:v>
                </c:pt>
                <c:pt idx="25">
                  <c:v>Ramadan Kareem from the #ADGolfChamps! 🌙
-
رمضان كريم
➖
#BestOfTheBest #InAbuDha... 
2019-05-06 09:20:23</c:v>
                </c:pt>
                <c:pt idx="26">
                  <c:v>Major machine. 🏆 @BKoepka #ADGolfChamps
➖
#BestOfTheBest #InAbuDhabi #RolexSerie... 
2019-05-19 20:37:15</c:v>
                </c:pt>
                <c:pt idx="27">
                  <c:v>Congratulations @BKoepka and @dickelliott on a stellar win at the @PGAChampionsh... 
2019-05-20 10:01:22</c:v>
                </c:pt>
                <c:pt idx="28">
                  <c:v>The Iceman, @henrikstenson, has played every year of the #ADGolfChamps. Describe... 
2019-01-02 11:09:46</c:v>
                </c:pt>
                <c:pt idx="29">
                  <c:v>Tag the luckiest golfer you know👇
➖
GET YOUR #ADGolfChamps TICKETS TODAY! Link i... 
2019-01-02 17:35:03</c:v>
                </c:pt>
                <c:pt idx="30">
                  <c:v>Want to play a round with world No. 1 @BKoepka and world No. 3 @DJohnsonPGA? Wel... 
2019-01-03 16:24:50</c:v>
                </c:pt>
                <c:pt idx="31">
                  <c:v>#SoSatisfying watching @officialTommyFleetwood's swing! 😍
➖
GET YOUR #ADGolfCham... 
2019-01-04 20:07:56</c:v>
                </c:pt>
                <c:pt idx="32">
                  <c:v>Happy birthday to 'The Mechanic,' Miguel Angel Jimenez! 🎉
➖
#ADGolfChamps #inAbu... 
2019-01-05 19:20:05</c:v>
                </c:pt>
                <c:pt idx="33">
                  <c:v>THE COUNTDOWN HAS BEGUN - 1️⃣0️⃣ DAYS TO THE #ADGolfChamps! Over the next 10 day... 
2019-01-06 10:01:27</c:v>
                </c:pt>
                <c:pt idx="34">
                  <c:v>You CAN'T MISS the @golftrickshotboys performance at the #ADGolfChamps! They'll ... 
2019-01-06 14:09:17</c:v>
                </c:pt>
                <c:pt idx="35">
                  <c:v>Putting perfection 👌 @davehorsey
➖
#ADGolfChamps #inAbuDhabi #BestOfTheBest #Any... 
2019-01-06 18:02:28</c:v>
                </c:pt>
                <c:pt idx="36">
                  <c:v>9️⃣ DAYS TO GO!🏌🏻‍♂️Another hole-in-one, this time from Miguel Ángel Jiménez a.k... 
2019-01-07 11:00:36</c:v>
                </c:pt>
                <c:pt idx="37">
                  <c:v>Sit back &amp; chill out with some feel-good tunes at our Championship village! 🎶
➖
... 
2019-01-07 14:15:19</c:v>
                </c:pt>
                <c:pt idx="38">
                  <c:v>Describe @thorbjornolesen's swing in ONE WORD👇
➖
#ADGolfChamps #inAbuDhabi #Best... 
2019-01-07 18:58:11</c:v>
                </c:pt>
                <c:pt idx="39">
                  <c:v>8️⃣ DAYS TO GO! 🏌🏻‍♂️ Today, we're looking back at @RickieFowler's incredible ch... 
2019-01-08 10:15:05</c:v>
                </c:pt>
                <c:pt idx="40">
                  <c:v>Without naming your favourite golfer, what is your favourite golfer known for? G... 
2019-01-08 15:39:32</c:v>
                </c:pt>
                <c:pt idx="41">
                  <c:v>Did you know @djohnsonpga has won 12 tournaments since having his brother, @aust... 
2019-01-08 18:35:57</c:v>
                </c:pt>
                <c:pt idx="42">
                  <c:v>7️⃣ DAYS TO GO! 🏌🏻‍♂️ Today, we're reminiscing the birthday boy's hole-in-one on... 
2019-01-09 10:30:28</c:v>
                </c:pt>
                <c:pt idx="43">
                  <c:v>24 time @EuropeanTour winner, @westwood_lee will kick off his 2019 season #inAbu... 
2019-01-09 12:58:47</c:v>
                </c:pt>
                <c:pt idx="44">
                  <c:v>As powerful a swing as you will see from @bkoepka. 💪
➖
🎟 GET YOUR #ADGolfChamps ... 
2019-01-09 18:20:25</c:v>
                </c:pt>
                <c:pt idx="45">
                  <c:v>🐯 6 DAYS! 🐯 Today's countdown shot is brought to you by none other than the, G.O... 
2019-01-10 10:23:49</c:v>
                </c:pt>
                <c:pt idx="46">
                  <c:v>Ryder Cup hero &amp; birthday boy, @ianjamespoulter, is back at the #ADGolfChamps fo... 
2019-01-10 17:26:56</c:v>
                </c:pt>
                <c:pt idx="47">
                  <c:v>Behind every great golfer is a great caddie - We sat down with @officialTommyFle... 
2019-01-10 20:18:33</c:v>
                </c:pt>
                <c:pt idx="48">
                  <c:v>5️⃣ DAYS TO GO! 🏌🏻‍♂️ A special throwback today as we remember our first winner,... 
2019-01-11 10:55:19</c:v>
                </c:pt>
                <c:pt idx="49">
                  <c:v>SOUND ON. 🔊 @DJohnsonPGA
➖
🎟 GET YOUR #ADGolfChamps TICKETS NOW - Link in bio 👆... 
2019-01-11 14:01:17</c:v>
                </c:pt>
                <c:pt idx="50">
                  <c:v>Tag someone that loves pie as much as @officialTommyFleetood! 😂
➖
🎟 GET YOUR #AD... 
2019-01-11 20:41:34</c:v>
                </c:pt>
                <c:pt idx="51">
                  <c:v>4️⃣ DAYS! 🏌🏻‍♂️ Today's countdown shot belongs to @ThorbjornOlesen - a stunning ... 
2019-01-12 10:29:21</c:v>
                </c:pt>
                <c:pt idx="52">
                  <c:v>When you get told shorts are allowed at the pro-am! 😂 @ianjamespoulter
➖
🎟 GET Y... 
2019-01-12 15:56:31</c:v>
                </c:pt>
                <c:pt idx="53">
                  <c:v>Our inclusion into the @EuropeanTour's Rolex Series is a welcome initiative for ... 
2019-01-12 19:44:24</c:v>
                </c:pt>
                <c:pt idx="54">
                  <c:v>3️⃣ DAYS TO GO. 🏌🏻‍♂️ @DJohnsonPGA. #InAbuDhabi. Enough said. 😉
➖
🎟 GET YOUR #AD... 
2019-01-13 10:22:48</c:v>
                </c:pt>
                <c:pt idx="55">
                  <c:v>From some of the best food trucks to the best village activities, there's plenty... 
2019-01-13 15:51:25</c:v>
                </c:pt>
                <c:pt idx="56">
                  <c:v>WE ASKED THE PROS, NOW WE'RE ASKING YOU!👇
-
1️⃣ Would you rather be the best put... 
2019-01-13 19:35:01</c:v>
                </c:pt>
                <c:pt idx="57">
                  <c:v>2️⃣ DAYS TO GO!🏌🏻‍♂️We're looking forward to seeing more of this from @HenrikSte... 
2019-01-14 08:53:34</c:v>
                </c:pt>
                <c:pt idx="58">
                  <c:v>Our food trucks are open from from 7AM to 6:30PM at the Championship village... ... 
2019-01-14 13:49:20</c:v>
                </c:pt>
                <c:pt idx="59">
                  <c:v>We put Tommy Fleetwood's golf knowledge to the test with a quick round of Keepie... 
2019-01-14 19:07:10</c:v>
                </c:pt>
                <c:pt idx="60">
                  <c:v>1️⃣ DAY TO GO! Tommy Fleetwood's 3-peat year? We'll find out over the course of ... 
2019-01-15 06:38:07</c:v>
                </c:pt>
                <c:pt idx="61">
                  <c:v>Henrik Stenson, ladies &amp; gentleman. 😂 #ADGolfChamps
➖
🎥: @europeantour... 
2019-01-15 06:48:33</c:v>
                </c:pt>
                <c:pt idx="62">
                  <c:v>DUSTIN JOHNSON. IN ABU DHABI. TOMORROW.🏌🏻‍♂️
➖
🎟 GET YOUR #ADGolfChamps TICKETS ... 
2019-01-15 13:18:03</c:v>
                </c:pt>
                <c:pt idx="63">
                  <c:v>SWIPE RIGHT 👉 @haotong66 #ADGolfChamps... 
2019-01-15 18:06:10</c:v>
                </c:pt>
                <c:pt idx="64">
                  <c:v>DOUBLE-HIT CHALLENGE! 🏌️‍♂️🏌️‍♂️ #ADGolfChamps @hannahdaviesgolf
➖
🎥 | @hsbc_spo... 
2019-01-15 18:47:55</c:v>
                </c:pt>
                <c:pt idx="65">
                  <c:v>YOUR TEE TIMES FOR TOMORROW. Who shoots lowest?👇
➖
#ADGolfChamps #RolexSeries... 
2019-01-15 20:54:36</c:v>
                </c:pt>
                <c:pt idx="66">
                  <c:v>Our Pro-Am competition winner, 17 year-old Daniel, got to live the dream &amp; tee o... 
2019-01-15 23:05:44</c:v>
                </c:pt>
                <c:pt idx="67">
                  <c:v>SHOWTIME. Welcome to the 14th edition of the #ADGolfChamps! 👋 #RolexSeries
➖
الي... 
2019-01-16 06:19:07</c:v>
                </c:pt>
                <c:pt idx="68">
                  <c:v>CHASING NO. 1️⃣ @BKoepka
➖
#ADGolfChamps #RolexSeries... 
2019-01-16 09:42:30</c:v>
                </c:pt>
                <c:pt idx="69">
                  <c:v>Solid day at the office so far for @shanelowrygolf! 🏌️‍♂️
➖
#ADGolfChamps #Rolex... 
2019-01-16 11:08:29</c:v>
                </c:pt>
                <c:pt idx="70">
                  <c:v>10 birdies ☑ Zero bogeys ☑ Course record tied ☑ What a first round from @shanelo... 
2019-01-16 13:01:50</c:v>
                </c:pt>
                <c:pt idx="71">
                  <c:v>Lowry’s lucky fox! 🦊
➖
#ADGolfChamps #RolexSeries... 
2019-01-16 13:12:18</c:v>
                </c:pt>
                <c:pt idx="72">
                  <c:v>One’s going for the #ADGolfChamps 3-peat, one’s chasing World No. 1⃣. The #BestO... 
2019-01-16 13:30:50</c:v>
                </c:pt>
                <c:pt idx="73">
                  <c:v>He didn’t get the memo. 😂 @henrikstenson
➖
#ADGolfChamps #RolexSeries... 
2019-01-16 15:08:34</c:v>
                </c:pt>
                <c:pt idx="74">
                  <c:v>Lucas Bjerregaard’s got some explaining to do.🧐 @lucasbjerregaard
➖
#ADGolfChamp... 
2019-01-16 15:51:42</c:v>
                </c:pt>
                <c:pt idx="75">
                  <c:v>The fox heard you @shanelowrygolf! 😂
➖
#ADGolfChamps #RolexSeries... 
2019-01-16 16:53:36</c:v>
                </c:pt>
                <c:pt idx="76">
                  <c:v>Plenty to smile about on Day 1 for our 3-time champion, @martinkaymer59 !🏆🏆🏆
-
ا... 
2019-01-16 17:23:24</c:v>
                </c:pt>
                <c:pt idx="77">
                  <c:v>A strong 5-under start for @BKoepka has set him up very nicely for Round 2! ✅
➖
... 
2019-01-16 17:54:39</c:v>
                </c:pt>
                <c:pt idx="78">
                  <c:v>What an incredible start to the #ADGolfChamps! The round of the day undoubtedly ... 
2019-01-16 18:43:03</c:v>
                </c:pt>
                <c:pt idx="79">
                  <c:v>1️⃣0️⃣ BIRDIES, 8️⃣ PARS - @shanelowrygolf’s opening day 62 will go down as one ... 
2019-01-16 19:07:45</c:v>
                </c:pt>
                <c:pt idx="80">
                  <c:v>A record-breaking day 1 at the #ADGolfChamps and it only gets better. See you to... 
2019-01-16 23:12:46</c:v>
                </c:pt>
                <c:pt idx="81">
                  <c:v>DAY 2. And if it’s anything like Day 1, we’re in for a treat. 👏
-
اليوم الثاني م... 
2019-01-17 06:51:28</c:v>
                </c:pt>
                <c:pt idx="82">
                  <c:v>CAPTION THIS👇 @beefgolf
➖
#ADGolfChamps #RolexSeries... 
2019-01-17 08:42:59</c:v>
                </c:pt>
                <c:pt idx="83">
                  <c:v>The birdies are flying for @IanJamesPoulter! 🐥
-
لائحة النتيجة تشير الى ابداع Ia... 
2019-01-17 09:28:03</c:v>
                </c:pt>
                <c:pt idx="84">
                  <c:v>If you could play a round with any one of these pros, who’d you pick and why? 👀
... 
2019-01-17 10:26:28</c:v>
                </c:pt>
                <c:pt idx="85">
                  <c:v>Your afternoon tee-times. Who shoots the lowest? 👇 ‎من سيحقق أدنى رقم على لائحة ... 
2019-01-17 10:40:30</c:v>
                </c:pt>
                <c:pt idx="86">
                  <c:v>Walking off at 10-under like... 🚶‍♂️
➖
#ADGolfChamps #RolexSeries... 
2019-01-17 12:43:38</c:v>
                </c:pt>
                <c:pt idx="87">
                  <c:v>LATE CHARGE from @DJohnsonPGA! 💪
➖
#ADGolfChamps #RolexSeries... 
2019-01-17 15:57:15</c:v>
                </c:pt>
                <c:pt idx="88">
                  <c:v>ROUND OF THE DAY | 5️⃣ birdies in a row from @grantforrest93 leaves him 4 shots ... 
2019-01-17 17:52:49</c:v>
                </c:pt>
                <c:pt idx="89">
                  <c:v>Ian Poulter’s biggest fan? This young man! 👏 @ianjamespoulter
➖
#ADGolfChamps #R... 
2019-01-17 18:03:18</c:v>
                </c:pt>
                <c:pt idx="90">
                  <c:v>MADE IT! @officialtommyfleetwood 👏
➖
#ADGolfChamps #RolexSeries... 
2019-01-17 18:49:28</c:v>
                </c:pt>
                <c:pt idx="91">
                  <c:v>LADIES DAY TOMORROW! More than just an entire day dedicated to you with free ent... 
2019-01-17 19:01:19</c:v>
                </c:pt>
                <c:pt idx="92">
                  <c:v>SO CLOSE! 😫 @haotong66
➖
#ADGolfChamps #RolexSeries... 
2019-01-17 19:41:49</c:v>
                </c:pt>
                <c:pt idx="93">
                  <c:v>It’s a bro thing. @djohnsonpga @austin_johnson12
➖
#ADGolfChamps #RolexSeries... 
2019-01-17 19:58:20</c:v>
                </c:pt>
                <c:pt idx="94">
                  <c:v>Plenty of drama and another day of fantastic golf on Day 2 of the #ADGolfChamps!... 
2019-01-17 20:09:40</c:v>
                </c:pt>
                <c:pt idx="95">
                  <c:v>🎵 TOMMY, TOMMY, TOMMY 🎵 Massive birdie on 18 for @officialtommyfleetwood!
➖
#ADG... 
2019-01-17 21:20:15</c:v>
                </c:pt>
                <c:pt idx="96">
                  <c:v>What a day of golf &amp; activities! See you tomorrow for Day 3! 🙌
➖
#ADGolfChamps #... 
2019-01-17 22:50:47</c:v>
                </c:pt>
                <c:pt idx="97">
                  <c:v>A roundup of all the action on Day 2 with @guyindubai!
.
.
اجمل لقطات اليوم الثا... 
2019-01-17 23:02:41</c:v>
                </c:pt>
                <c:pt idx="98">
                  <c:v>It’s time for Moving Day at the #ADGolfChamps! 👏
➖
#ADGolfChamps #RolexSeries... 
2019-01-18 06:44:37</c:v>
                </c:pt>
                <c:pt idx="99">
                  <c:v>Your weekend starts here! Make your way down to our Championship Village for a f... 
2019-01-18 08:51:37</c:v>
                </c:pt>
                <c:pt idx="100">
                  <c:v>Off in 15 minutes. 7-under. Who shoots lower? 👇
➖
#ADGolfChamps #RolexSeries... 
2019-01-18 11:12:04</c:v>
                </c:pt>
                <c:pt idx="101">
                  <c:v>Describe this shot with one emoji. We’ll start - 🙃 @officialtommyfleetwood
-
كيف... 
2019-01-18 11:54:12</c:v>
                </c:pt>
                <c:pt idx="102">
                  <c:v>Teeing off in 50 minutes &amp; looking to make moves on Moving Day! 🚶‍♂
-
يبدأون بعد... 
2019-01-18 11:58:31</c:v>
                </c:pt>
                <c:pt idx="103">
                  <c:v>4 birdies on the front. 4 clear of the field. @shanelowrygolf is making moves. 😎... 
2019-01-18 14:55:29</c:v>
                </c:pt>
                <c:pt idx="104">
                  <c:v>Climbing up the leaderboard. Still in the conversation. @BKoepka 👏
➖
#ADGolfCham... 
2019-01-18 15:10:38</c:v>
                </c:pt>
                <c:pt idx="105">
                  <c:v>Hold on to your hats! 💨
➖
#ADGolfChamps #RolexSeries... 
2019-01-18 15:34:37</c:v>
                </c:pt>
                <c:pt idx="106">
                  <c:v>12-under &amp; still in the mix. 👀 @ianjamespoulter
-
12 تحت المعدل و مستمر ianjames... 
2019-01-18 17:38:33</c:v>
                </c:pt>
                <c:pt idx="107">
                  <c:v>Wire-to-wire? 👀
➖
#ADGolfChamps #RolexSeries... 
2019-01-18 18:08:49</c:v>
                </c:pt>
                <c:pt idx="108">
                  <c:v>Meanwhile on Moving Day... 🔈
➖
#ADGolfChamps #RolexSeries... 
2019-01-18 18:29:09</c:v>
                </c:pt>
                <c:pt idx="109">
                  <c:v>It might have been Moving Day at the #ADGolfChamps, but @shanelowrygolf is the m... 
2019-01-18 18:38:21</c:v>
                </c:pt>
                <c:pt idx="110">
                  <c:v>The sun was out, the birdies were flying &amp; the atmosphere was electric! What a s... 
2019-01-18 18:57:51</c:v>
                </c:pt>
                <c:pt idx="111">
                  <c:v>2️⃣1️⃣ - @shanelowrygolf has shot TWENTY ONE birdies through 54 holes. How many ... 
2019-01-18 19:10:19</c:v>
                </c:pt>
                <c:pt idx="112">
                  <c:v>🔴 WEAR RED DAY! 🔴 Wear anything red tomorrow to get in for FREE!
➖
#ADGolfChamps... 
2019-01-18 19:24:15</c:v>
                </c:pt>
                <c:pt idx="113">
                  <c:v>Richard Sterne drove himself straight into contention ahead of Day 4! 🏌️‍♂️
➖
#A... 
2019-01-18 20:10:26</c:v>
                </c:pt>
                <c:pt idx="114">
                  <c:v>What an incredible Moving Day at the #ADGolfChamps! See you all tomorrow for Day... 
2019-01-18 21:01:37</c:v>
                </c:pt>
                <c:pt idx="115">
                  <c:v>The stage is set. Here we go.
.
.
تم تجهيز المسرح!
➖
#ADGolfChamps #RolexSeries... 
2019-01-19 07:46:57</c:v>
                </c:pt>
                <c:pt idx="116">
                  <c:v>Join us in wishing Tommy Fleetwood a happy birthday! 🎉
.
.
تمنوا معنا لTommy Fle... 
2019-01-19 07:59:27</c:v>
                </c:pt>
                <c:pt idx="117">
                  <c:v>FILL IN THE GAP: The winner of the #ADGolfChamps will be ___________
.
اكملوا ال... 
2019-01-19 08:07:45</c:v>
                </c:pt>
                <c:pt idx="118">
                  <c:v>You’ve got competition @beefgolf! 🧔 @pughdog1
➖
#ADGolfChamps #RolexSeries... 
2019-01-19 09:24:30</c:v>
                </c:pt>
                <c:pt idx="119">
                  <c:v>Looking to go low on Day 4! 👀 @robertmacintyre
➖
#ADGolfChamps #RolexSeries... 
2019-01-19 11:14:23</c:v>
                </c:pt>
                <c:pt idx="120">
                  <c:v>All 👀 on @shanelowrygolf.
➖
#ADGolfChamps #RolexSeries... 
2019-01-19 13:41:49</c:v>
                </c:pt>
                <c:pt idx="121">
                  <c:v>Lowry or Sterne? Keep your eyes peeled. 👀
➖
#ADGolfChamps #RolexSeries... 
2019-01-19 14:51:02</c:v>
                </c:pt>
                <c:pt idx="122">
                  <c:v>That final round feeling. 💪
➖
#ADGolfChamps #RolexSeries... 
2019-01-19 15:18:10</c:v>
                </c:pt>
                <c:pt idx="123">
                  <c:v>Putting on a clinic! 👏
➖
#ADGolfChamps #RolexSeries... 
2019-01-19 15:40:47</c:v>
                </c:pt>
                <c:pt idx="124">
                  <c:v>Back-to-back birdies &amp; this one’s going down to the wire. 🐥🐥
➖
#ADGolfChamps #Ro... 
2019-01-19 15:46:39</c:v>
                </c:pt>
                <c:pt idx="125">
                  <c:v>He’s done it! Ladies &amp; gentlemen your #ADGolfChamps winner is @ShaneLowryGolf! 🏆... 
2019-01-19 17:12:14</c:v>
                </c:pt>
                <c:pt idx="126">
                  <c:v>Wire-to-wire. 👏
➖
#ADGolfChamps #RolexSeries... 
2019-01-19 18:03:54</c:v>
                </c:pt>
                <c:pt idx="127">
                  <c:v>A moment @shanelowrygolf will never forget.
➖
#ADGolfChamps #RolexSeries... 
2019-01-19 18:18:23</c:v>
                </c:pt>
                <c:pt idx="128">
                  <c:v>A final round duel to remember. Well played, Richard Sterne! 👏
➖
#ADGolfChamps #... 
2019-01-19 18:34:24</c:v>
                </c:pt>
                <c:pt idx="129">
                  <c:v>Your 2019 #ADGolfChamps leaderboard.
➖
#BestOfTheBest #RolexSeries... 
2019-01-19 19:05:43</c:v>
                </c:pt>
                <c:pt idx="130">
                  <c:v>26 birdies. The first player in @EuropeanTour history to shoot 11 birdie twos. T... 
2019-01-19 20:04:02</c:v>
                </c:pt>
                <c:pt idx="131">
                  <c:v>Shane Lowry's guide to winning the #ADGolfChamps. ✍️ @shanelowrygolf
➖
#BestOfTh... 
2019-01-20 11:13:17</c:v>
                </c:pt>
                <c:pt idx="132">
                  <c:v>One final #ADGolfChamps roundup with @guyindubai! 🙌
➖
#BestOfTheBest #RolexSerie... 
2019-01-20 16:16:30</c:v>
                </c:pt>
                <c:pt idx="133">
                  <c:v>WHAT. A. WEEK. We can't wait to do it all over again in 12 months! 🙌
➖
#ADGolfCh... 
2019-01-20 21:19:32</c:v>
                </c:pt>
                <c:pt idx="134">
                  <c:v>A golf masterclass from none other than @ianjamespoulter for our @future_falcons... 
2018-11-02 17:35:11</c:v>
                </c:pt>
                <c:pt idx="135">
                  <c:v>Drive for show, @djohnsonpga! 🏌🏻‍♂️
➖
#ADGolfChamps #BestOfTheBest #AnyonesGame ... 
2018-11-03 17:13:19</c:v>
                </c:pt>
                <c:pt idx="136">
                  <c:v>HE'S DONE IT! Congratulations @justinprose99 on reclaiming the World No. 1 ranki... 
2018-11-04 18:06:08</c:v>
                </c:pt>
                <c:pt idx="137">
                  <c:v>TOMMY FLEETWOOD RETURNS! Our two-time champion will be back in Abu Dhabi for 201... 
2018-11-05 10:00:24</c:v>
                </c:pt>
                <c:pt idx="138">
                  <c:v>World No. 3 @DJohnsonPGA will be back in Abu Dhabi next year - Bring it on! 💪
➖
... 
2018-11-05 10:04:58</c:v>
                </c:pt>
                <c:pt idx="139">
                  <c:v>More of the same in 2019, @officialtommyfleetwood 😉
➖
#ADGolfChamps #BestOfTheBe... 
2018-11-06 17:22:58</c:v>
                </c:pt>
                <c:pt idx="140">
                  <c:v>@thorbjornolesen in slow motion. FLAWLESS! 😍
➖
#ADGolfChamps #BestOfTheBest #Any... 
2018-11-08 17:59:03</c:v>
                </c:pt>
                <c:pt idx="141">
                  <c:v>Those @alexnoren1 divots!
➖
#ADGolfChamps #BestOfTheBest #AnyonesGame #InAbuDhab... 
2018-11-09 18:30:52</c:v>
                </c:pt>
                <c:pt idx="142">
                  <c:v>Fashionistas, you're up! #LadiesDay 💃
➖
#ADGolfChamps #BestOfTheBest #AnyonesGam... 
2018-11-10 19:49:45</c:v>
                </c:pt>
                <c:pt idx="143">
                  <c:v>In case you missed it - Our two-time champion @officialtommyfleetwood is back ne... 
2018-11-11 14:06:48</c:v>
                </c:pt>
                <c:pt idx="144">
                  <c:v>Congratulations to @westwood_lee on 24 @EuropeanTour wins &amp; a stunning performan... 
2018-11-11 18:19:35</c:v>
                </c:pt>
                <c:pt idx="145">
                  <c:v>Happy birthday to the awesome Aussie, @jasondayofficial! 🎉
➖
#ADGolfChamps #Best... 
2018-11-12 10:54:10</c:v>
                </c:pt>
                <c:pt idx="146">
                  <c:v>When you remember it's still Monday 😠
➖
#ADGolfChamps #BestOfTheBest #AnyonesGam... 
2018-11-12 17:45:01</c:v>
                </c:pt>
                <c:pt idx="147">
                  <c:v>Throwback to when @henrikstenson drove 721 YARDS off an @etihadairways airline 🏌... 
2018-11-13 17:30:18</c:v>
                </c:pt>
                <c:pt idx="148">
                  <c:v>🚨 GIVEAWAY 🚨 We're giving away this signed poster of Dustin Johnson and all you ... 
2018-11-15 15:10:06</c:v>
                </c:pt>
                <c:pt idx="149">
                  <c:v>The perfect family day out! 👨‍👩‍👧‍👦
➖
#ADGolfChamps #BestOfTheBest #AnyonesGame ... 
2018-11-16 18:19:46</c:v>
                </c:pt>
                <c:pt idx="150">
                  <c:v>In case you missed it, @djohnsonpga will be back #InAbuDhabi next year! 🏌🏻‍♂️
➖
... 
2018-11-17 16:57:00</c:v>
                </c:pt>
                <c:pt idx="151">
                  <c:v>That shot, that moonwalk. The Mechanic celebrates as only he knows how 😂
➖
#ADGo... 
2018-11-18 13:22:49</c:v>
                </c:pt>
                <c:pt idx="152">
                  <c:v>Congratulations @danny.willett on a magnificent victory at the @dpwtc and @chicc... 
2018-11-18 16:36:02</c:v>
                </c:pt>
                <c:pt idx="153">
                  <c:v>Double 2018 Major Winner and PGA TOUR Player of the Year, @bkoepka will kick off... 
2018-11-19 13:53:06</c:v>
                </c:pt>
                <c:pt idx="154">
                  <c:v>Not long left to #TheMatch! 😍 #TigerTuesday
➖
#ADGolfChamps #BestOfTheBest #Anyo... 
2018-11-20 12:37:02</c:v>
                </c:pt>
                <c:pt idx="155">
                  <c:v>VOLUNTEER REGISTRATION IS OPEN! There's loads to look forward to for our volunte... 
2018-11-20 18:22:22</c:v>
                </c:pt>
                <c:pt idx="156">
                  <c:v>Some words from our returning two-time champion, @officialtommyfleetwood 🗣
➖
#AD... 
2018-11-21 12:11:23</c:v>
                </c:pt>
                <c:pt idx="157">
                  <c:v>Picture yourself here, watching the #BestOfTheBest take on the 17th. 😍
➖
#ADGolf... 
2018-11-21 17:44:44</c:v>
                </c:pt>
                <c:pt idx="158">
                  <c:v>Cheering can be hungry work. Indian-Lebanese fusion from @theshebi on the turn? ... 
2018-11-22 10:47:21</c:v>
                </c:pt>
                <c:pt idx="159">
                  <c:v>When you've got to wait another day for #TheMatch 🙄
➖
#ADGolfChamps #AnyonesGame... 
2018-11-22 15:59:50</c:v>
                </c:pt>
                <c:pt idx="160">
                  <c:v>SOUND ON 🔊 @officialtommyfleetwood
➖
#ADGolfChamps #AnyonesGame #InAbuDhabi #Bes... 
2018-11-23 14:03:28</c:v>
                </c:pt>
                <c:pt idx="161">
                  <c:v>It’s #TheMatch DAY! Tiger or Phil? Comment below👇
➖
#ADGolfChamps #AnyonesGame #... 
2018-11-23 20:45:02</c:v>
                </c:pt>
                <c:pt idx="162">
                  <c:v>#SwingWarSaturdays - 🅰️ OR 🅱️?
➖
#ADGolfChamps #AnyonesGame #InAbuDhabi #BestOfT... 
2018-11-24 17:05:10</c:v>
                </c:pt>
                <c:pt idx="163">
                  <c:v>Throwback to when some of the #BestOfTheBest took 'long drives' to a new level a... 
2018-11-25 11:26:07</c:v>
                </c:pt>
                <c:pt idx="164">
                  <c:v>Always great fun when @kcgolfshow gets on his unicycle! 👏
➖
#ADGolfChamps #Anyon... 
2018-11-26 12:03:19</c:v>
                </c:pt>
                <c:pt idx="165">
                  <c:v>Would you rather play bunker shots like @rickiefowler or approach shots like @he... 
2018-11-26 18:04:51</c:v>
                </c:pt>
                <c:pt idx="166">
                  <c:v>50 Days to the first tee #InAbuDhabi! 😍🏌🏻‍♂️
➖
#ADGolfChamps #AnyonesGame #BestO... 
2018-11-27 10:11:47</c:v>
                </c:pt>
                <c:pt idx="167">
                  <c:v>Tag your favourite person to play golf with 👇
➖
#ADGolfChamps #AnyonesGame #Best... 
2018-11-28 17:20:41</c:v>
                </c:pt>
                <c:pt idx="168">
                  <c:v>Happy birthday, @finoefc! 🎉
➖
#ADGolfChamps #AnyonesGame #BestOfTheBest #InAbuDh... 
2018-11-29 11:52:11</c:v>
                </c:pt>
                <c:pt idx="169">
                  <c:v>That long weekend feeling! 💪
➖
#ADGolfChamps #AnyonesGame #BestOfTheBest #InAbuD... 
2018-11-29 18:25:47</c:v>
                </c:pt>
                <c:pt idx="170">
                  <c:v>Happy St. Andrew's Day! 🏴󠁧󠁢󠁳󠁣󠁴󠁿 #HomeOfGolf
➖
#ADGolfChamps #AnyonesGame #BestOf... 
2018-11-30 14:11:15</c:v>
                </c:pt>
                <c:pt idx="171">
                  <c:v>5 years later, @bkoepka returns to Abu Dhabi. This time as World No. 1 😎
➖
#ADGo... 
2018-11-30 19:19:47</c:v>
                </c:pt>
                <c:pt idx="172">
                  <c:v>How about this hole in one from El Niño?! 🤯 @thesergiogarcia
➖
#ADGolfChamps #An... 
2018-12-01 19:05:26</c:v>
                </c:pt>
                <c:pt idx="173">
                  <c:v>Congratulations to @djohnsonpga on winning the inaugural @SaudiIntlGolf! What a ... 
2019-02-04 06:48:50</c:v>
                </c:pt>
                <c:pt idx="174">
                  <c:v>Our 2016 champion @RickieFowler sealed the deal at the @wmphoenixopen off the ba... 
2019-02-04 07:31:04</c:v>
                </c:pt>
                <c:pt idx="175">
                  <c:v>A 3-wood approach to remember. 281 yards. 👏
➖
#ADGolfChamps #BestOfTheBest #Role... 
2019-02-06 19:36:08</c:v>
                </c:pt>
                <c:pt idx="176">
                  <c:v>You ever seen DJ... DJ? 😂 @djohnsonpga #ThrowbackThursday
➖
#ADGolfChamps #Rolex... 
2019-02-07 20:37:57</c:v>
                </c:pt>
                <c:pt idx="177">
                  <c:v>10 birdies ✔️ Bogey-free ✔️ Tying the course record ✔️ Shane Lowry's first round... 
2019-02-10 18:00:44</c:v>
                </c:pt>
                <c:pt idx="178">
                  <c:v>Because it's #ValentinesDay - Which golfer made you fall in love with the game? ... 
2019-02-14 15:27:58</c:v>
                </c:pt>
                <c:pt idx="179">
                  <c:v>Those @DJohnsonPGA long drives! 🚀
➖
#ADGolfChamps #RolexSeries 📸: @EuropeanTour... 
2019-02-15 19:54:41</c:v>
                </c:pt>
                <c:pt idx="180">
                  <c:v>That sound. That swing. 🤤 @thorbjornolesen
➖
#ADGolfChamps #RolexSeries #InAbuDh... 
2019-02-21 17:51:59</c:v>
                </c:pt>
                <c:pt idx="181">
                  <c:v>As powerful a swing as you'll see. 💪 @BKoepka
➖
#ADGolfChamps #RolexSeries #InAb... 
2019-02-22 18:05:48</c:v>
                </c:pt>
                <c:pt idx="182">
                  <c:v>Congratulations to @DJohnsonPGA on ANOTHER emphatic victory at the @WGCMexico! 🏆... 
2019-02-25 09:20:33</c:v>
                </c:pt>
                <c:pt idx="183">
                  <c:v>Congratulations to @lucasbjerregaard on winning the 2018 Alfred Dunhill Links Ch... 
2018-10-07 17:27:40</c:v>
                </c:pt>
                <c:pt idx="184">
                  <c:v>Describe Francesco Molinari’s Ryder Cup performance with one emoji 👇
➖
#ADGolfCh... 
2018-10-09 14:13:21</c:v>
                </c:pt>
                <c:pt idx="185">
                  <c:v>#ThrowbackThursday to when #FutureFalcon Oscar Murphy did this at the Beat The P... 
2018-10-11 13:06:53</c:v>
                </c:pt>
                <c:pt idx="186">
                  <c:v>#FridayMood 😴
➖
#ADGolfChamps #inAbuDhabi #AnyonesGame #BestOfTheBest... 
2018-10-12 13:10:30</c:v>
                </c:pt>
                <c:pt idx="187">
                  <c:v>WE'RE BACK! The 14th edition of the Abu Dhabi HSBC Championship presented by EGA... 
2018-10-14 16:36:26</c:v>
                </c:pt>
                <c:pt idx="188">
                  <c:v>Huge congratulations to Eddie Pepperell on winning his 2nd European Tour Title! ... 
2018-10-15 10:19:13</c:v>
                </c:pt>
                <c:pt idx="189">
                  <c:v>Did you hear the news? The 14th HSBC Abu Dhabi Golf Championship presented by EG... 
2018-10-15 16:14:56</c:v>
                </c:pt>
                <c:pt idx="190">
                  <c:v>This shot from @rickiefowler should've been ill-eagle! 😱🦅
➖
#ADGolfChamps #BestO... 
2018-10-16 17:41:39</c:v>
                </c:pt>
                <c:pt idx="191">
                  <c:v>Happy Birthday to 'The Big Easy,' @ernieelsgolf! 🎉
➖
#ADGolfChamps #BestOfTheBes... 
2018-10-17 17:43:03</c:v>
                </c:pt>
                <c:pt idx="192">
                  <c:v>Happy birthday @louisoosthuizen57! 🎊
➖
#ADGolfChamps #BestOfTheBest #AnyonesGame... 
2018-10-19 12:19:15</c:v>
                </c:pt>
                <c:pt idx="193">
                  <c:v>2️⃣9️⃣ - Remember when @mattfitz94 shot the lowest ever front nine score at the ... 
2018-10-20 18:17:21</c:v>
                </c:pt>
                <c:pt idx="194">
                  <c:v>Buried in a bunker? Still beats a day in the office on a Sunday 😉
➖
#ADGolfChamp... 
2018-10-21 15:45:06</c:v>
                </c:pt>
                <c:pt idx="195">
                  <c:v>Congratulations to Sergio Garcia on winning the Andalucía Masters!
➖
#ADGolfCham... 
2018-10-23 14:31:40</c:v>
                </c:pt>
                <c:pt idx="196">
                  <c:v>Say goodbye to the polos on Ladies’ Day! 👗 You've got to dress to impress to win... 
2018-10-24 13:59:54</c:v>
                </c:pt>
                <c:pt idx="197">
                  <c:v>But first, take a selfie! 🤳
➖
#ADGolfChamps #BestOfTheBest #AnyonesGame #InAbuDh... 
2018-10-27 10:49:46</c:v>
                </c:pt>
                <c:pt idx="198">
                  <c:v>You beauty! 😍
➖
#ADGolfChamps #BestOfTheBest #AnyonesGame #InAbuDhabi... 
2018-10-27 17:43:59</c:v>
                </c:pt>
                <c:pt idx="199">
                  <c:v>@rorymcilroy's first pro hole-in-one? On the 15th #InAbuDhabi ofcourse! 😉
➖
#ADG... 
2018-10-29 11:12:28</c:v>
                </c:pt>
                <c:pt idx="200">
                  <c:v>🚨 ANNOUNCEMENT 🚨 The Abu Dhabi HSBC Championship presented by EGA is now a Rolex... 
2018-10-29 17:10:19</c:v>
                </c:pt>
                <c:pt idx="201">
                  <c:v>There's something for everyone at our Championship Village - it's more than just... 
2018-10-30 13:56:56</c:v>
                </c:pt>
                <c:pt idx="202">
                  <c:v>Find someone that looks at you the way @officialtommyfleetwood looks at the Falc... 
2018-10-30 18:19:40</c:v>
                </c:pt>
                <c:pt idx="203">
                  <c:v>When you find out it isn't the weekend yet 😤
➖
#ADGolfChamps #BestOfTheBest #Any... 
2018-10-31 13:49:19</c:v>
                </c:pt>
                <c:pt idx="204">
                  <c:v>Happy 83rd birthday to the one &amp; only Black Knight, @gary.player! A true legend ... 
2018-11-01 10:40:43</c:v>
                </c:pt>
                <c:pt idx="205">
                  <c:v>Walking out of the office on a Thursday like...
➖
#ADGolfChamps #BestOfTheBest #... 
2018-11-01 18:00:37</c:v>
                </c:pt>
                <c:pt idx="206">
                  <c:v>Happy 47th #UAENationalDay! 🇦🇪 #YearOfZayed
➖
#ADGolfChamps #AnyonesGame #BestOf... 
2018-12-02 13:38:29</c:v>
                </c:pt>
                <c:pt idx="207">
                  <c:v>Fair to say that @officialtommyfleetwood's look has changed over the years #InAb... 
2018-12-03 12:02:38</c:v>
                </c:pt>
                <c:pt idx="208">
                  <c:v>That one time @henrikstenson &amp; @rickiefowler were cooking OFF the course 😂👨‍🍳
➖
... 
2018-12-04 18:00:43</c:v>
                </c:pt>
                <c:pt idx="209">
                  <c:v>A whole day (or four 😉) of family fun!
➖
#ADGolfChamps #AnyonesGame #BestOfTheBe... 
2018-12-05 10:44:15</c:v>
                </c:pt>
                <c:pt idx="210">
                  <c:v>DJ's not settling for 2nd this time round! 💪 @djohnsonpga
➖
#ADGolfChamps #Anyon... 
2018-12-05 18:27:13</c:v>
                </c:pt>
                <c:pt idx="211">
                  <c:v>Happy birthday to cricket legend, @aflintoff11 who we had the pleasure of having... 
2018-12-06 11:28:40</c:v>
                </c:pt>
                <c:pt idx="212">
                  <c:v>Looking for a good shot like... 🧐
➖
#ADGolfChamps #AnyonesGame #BestOfTheBest #I... 
2018-12-06 19:01:10</c:v>
                </c:pt>
                <c:pt idx="213">
                  <c:v>If Friday was a chip shot 😎
➖
#ADGolfChamps #AnyonesGame #BestOfTheBest #InAbuDh... 
2018-12-07 14:24:07</c:v>
                </c:pt>
                <c:pt idx="214">
                  <c:v>Poetry in motion @officialtommyfleetwood! 🤤
➖
#ADGolfChamps #AnyonesGame #BestOf... 
2018-12-07 19:58:22</c:v>
                </c:pt>
                <c:pt idx="215">
                  <c:v>All the kids want @mattkuchargolf's autograph!
➖
#ADGolfChamps #AnyonesGame #Bes... 
2018-12-08 12:29:08</c:v>
                </c:pt>
                <c:pt idx="216">
                  <c:v>Perfect read from our 2015 champion, Gary Stal. 👀
➖
#ADGolfChamps #AnyonesGame #... 
2018-12-08 18:16:47</c:v>
                </c:pt>
                <c:pt idx="217">
                  <c:v>A tennis clinic from none other than Tim Henman at our Championship Village! 🎾
➖... 
2018-12-09 11:02:14</c:v>
                </c:pt>
                <c:pt idx="218">
                  <c:v>Congratulations on an emphatic victory at the South African Open, @louisoosthuiz... 
2018-12-09 17:01:44</c:v>
                </c:pt>
                <c:pt idx="219">
                  <c:v>That falcon feeling! 🏆 @plarrazabal
➖
#ADGolfChamps #AnyonesGame #BestOfTheBest ... 
2018-12-10 10:09:11</c:v>
                </c:pt>
                <c:pt idx="220">
                  <c:v>Dustin Johnson makes shooting 64 look so easy! 😱 @djohnsonpga
➖
#ADGolfChamps #A... 
2018-12-10 17:27:43</c:v>
                </c:pt>
                <c:pt idx="221">
                  <c:v>Danny Willett’s swing sequence #InAbuDhabi 👌 @danny.willett
➖
#ADGolfChamps #Any... 
2018-12-11 11:27:17</c:v>
                </c:pt>
                <c:pt idx="222">
                  <c:v>You can't not love @henrikstenson! 😂
➖
#ADGolfChamps #AnyonesGame #BestOfTheBest... 
2018-12-11 17:50:48</c:v>
                </c:pt>
                <c:pt idx="223">
                  <c:v>‘Meat’ us at our Championship village! 🥩
➖
#ADGolfChamps #AnyonesGame #BestOfThe... 
2018-12-12 09:51:58</c:v>
                </c:pt>
                <c:pt idx="224">
                  <c:v>6️⃣ birdies on the back nine in the final round - that's how @officialTommyFleet... 
2018-12-12 17:27:21</c:v>
                </c:pt>
                <c:pt idx="225">
                  <c:v>ARE YOU THE NEXT #ADGolfChamps WINNER? Prove it! Here's your chance to tee it up... 
2018-12-13 10:59:44</c:v>
                </c:pt>
                <c:pt idx="226">
                  <c:v>Happy birthday to our 2016 #ADGolfChamps winner, @RickieFowler! 🎉
➖
#AnyonesGame... 
2018-12-13 18:11:05</c:v>
                </c:pt>
                <c:pt idx="227">
                  <c:v>What an incredible year it's been for @bkoepka! He kicks off his 2019 #InAbuDhab... 
2018-12-14 18:56:07</c:v>
                </c:pt>
                <c:pt idx="228">
                  <c:v>🚨 GIVEAWAY 🚨 We're giving away this signed poster of the #BestOfTheBest and all ... 
2018-12-15 12:36:56</c:v>
                </c:pt>
                <c:pt idx="229">
                  <c:v>#SwingWarSaturdays - 🅰️ OR 🅱️?
➖
#ADGolfChamps #AnyonesGame #BestOfTheBest... 
2018-12-15 18:31:45</c:v>
                </c:pt>
                <c:pt idx="230">
                  <c:v>There are long drives &amp; then there are @djohnsonpga looonng drives! 🏌🏻‍♂️
➖
#ADG... 
2018-12-16 11:27:50</c:v>
                </c:pt>
                <c:pt idx="231">
                  <c:v>30 DAYS TO THE #ADGolfChamps! 'Double tap' if you're as excited as we are to see... 
2018-12-16 17:17:55</c:v>
                </c:pt>
                <c:pt idx="232">
                  <c:v>The Iceman Cometh! ❄️ @henrikstenson will make his 14th appearance #InAbuDhabi i... 
2018-12-17 10:36:44</c:v>
                </c:pt>
                <c:pt idx="233">
                  <c:v>Lovely chip in from @henrikstenson on the 16th this year! 😍
➖
#ADGolfChamps #Any... 
2018-12-17 17:23:22</c:v>
                </c:pt>
                <c:pt idx="234">
                  <c:v>The 8th at the @abudhabigolfclub is no joke - the #BestOfTheBest often find them... 
2018-12-18 09:47:04</c:v>
                </c:pt>
                <c:pt idx="235">
                  <c:v>Going... going... GONE! 🚀 @officialtommyfleetwood
➖
#ADGolfChamps #AnyonesGame #... 
2018-12-18 17:09:23</c:v>
                </c:pt>
                <c:pt idx="236">
                  <c:v>Not your average clubhouse. 😉
➖
#ADGolfChamps #AnyonesGame #InAbuDhabi... 
2018-12-19 11:15:23</c:v>
                </c:pt>
                <c:pt idx="237">
                  <c:v>Back-to-back falcons for @officialTommyFleetwood means he's on a hat-trick this ... 
2018-12-19 17:33:26</c:v>
                </c:pt>
                <c:pt idx="238">
                  <c:v>We've had some lovely chips over the years #InAbuDhabi. This one from @thomaspie... 
2018-12-20 17:41:09</c:v>
                </c:pt>
                <c:pt idx="239">
                  <c:v>Happy birthday, @ThorbjornOlesen! 🎉
➖
#ADGolfChamps #AnyonesGame #InAbuDhabi... 
2018-12-21 13:47:55</c:v>
                </c:pt>
                <c:pt idx="240">
                  <c:v>Guess who 👀
➖
#ADGolfChamps #AnyonesGame #InAbuDhabi... 
2018-12-21 19:02:33</c:v>
                </c:pt>
                <c:pt idx="241">
                  <c:v>Right "off the deck!" 😂 @ianjamespoulter @henrikstenson
➖
#ADGolfChamps #Anyones... 
2018-12-22 11:45:38</c:v>
                </c:pt>
                <c:pt idx="242">
                  <c:v>Our @future_falcons have some opinions on your hair, @officialTommyFleetwood! 😂
... 
2018-12-22 18:28:20</c:v>
                </c:pt>
                <c:pt idx="243">
                  <c:v>Tommy Fleetwood wants YOU to give your loved ones the greatest gift of all this ... 
2018-12-23 11:34:29</c:v>
                </c:pt>
                <c:pt idx="244">
                  <c:v>An early Christmas present from @graeme_mcdowell! 🎅
➖
#ADGolfChamps #AnyonesGame... 
2018-12-23 18:18:00</c:v>
                </c:pt>
                <c:pt idx="245">
                  <c:v>Family activities, village vibes &amp; world-class golf make for the PERFECT DAY OUT... 
2018-12-24 10:29:05</c:v>
                </c:pt>
                <c:pt idx="246">
                  <c:v>Would you rather swing like Tommy or DJ? Let our @future_falcons know below!👇
➖
... 
2018-12-24 14:20:27</c:v>
                </c:pt>
                <c:pt idx="247">
                  <c:v>SO CLOSE, @djohnsonpga! 😩
➖
Watch DJ #InAbuDhabi at the #ADGolfChamps next year!... 
2018-12-24 20:29:11</c:v>
                </c:pt>
                <c:pt idx="248">
                  <c:v>Seasons greetings from the #ADGolfChamps! We hope your holidays are as wonderful... 
2018-12-25 11:23:17</c:v>
                </c:pt>
                <c:pt idx="249">
                  <c:v>Going back to work after Christmas day like:
➖
#ADGolfChamps #InAbuDhabi #Anyone... 
2018-12-26 11:49:17</c:v>
                </c:pt>
                <c:pt idx="250">
                  <c:v>Tommy Fleetwood's swing sequence #InAbuDhabi @officialtommyfleetwood
➖
#ADGolfCh... 
2018-12-26 17:27:00</c:v>
                </c:pt>
                <c:pt idx="251">
                  <c:v>A 162 hectare course made up of 7 lakes &amp; 90 bunkers, the National Course at the... 
2018-12-27 11:05:57</c:v>
                </c:pt>
                <c:pt idx="252">
                  <c:v>Tag a friend who needs to see @djohnsonpga smash this shot 👇
➖
#ADGolfChamps #An... 
2018-12-27 17:18:50</c:v>
                </c:pt>
                <c:pt idx="253">
                  <c:v>Happy birthday to our 3-time champion, @martinkaymer59! 🏆🏆🏆
➖
#ADGolfChamps #Any... 
2018-12-28 14:07:09</c:v>
                </c:pt>
                <c:pt idx="254">
                  <c:v>Describe @officialTommyFleetwood's swing with one emoji. GO!👇
➖
#ADGolfChamps #A... 
2018-12-28 20:08:37</c:v>
                </c:pt>
                <c:pt idx="255">
                  <c:v>19 tournament wins later, Dustin Johnson is living the dream! See you soon @djoh... 
2018-12-29 11:04:12</c:v>
                </c:pt>
                <c:pt idx="256">
                  <c:v>#SwingWarSaturdays - 🅰️ OR 🅱️?
➖
#ADGolfChamps #AnyonesGame #BestOfTheBest... 
2018-12-29 18:08:42</c:v>
                </c:pt>
                <c:pt idx="257">
                  <c:v>Happy birthday to the G.O.A.T, @TigerWoods! 🐐
➖
#ADGolfChamps #AnyonesGame #Best... 
2018-12-30 17:14:33</c:v>
                </c:pt>
                <c:pt idx="258">
                  <c:v>7️⃣0️⃣0️⃣0️⃣ #RaceToDubai points are up for grabs at the 14th edition of the #AD... 
2018-12-31 10:58:58</c:v>
                </c:pt>
                <c:pt idx="259">
                  <c:v>Seven birdies, zero bogeys - The LOWEST EVER SCORE on the front nine at the @Abu... 
2018-12-31 13:07:11</c:v>
                </c:pt>
                <c:pt idx="260">
                  <c:v>Happy New Year from the #ADGolfChamps! We look forward to seeing you all #InAbuD... 
2019-01-01 11:01:46</c:v>
                </c:pt>
                <c:pt idx="261">
                  <c:v>DJ's got big plans for 2019! 😎 See you soon @DJohnsonPGA! 👋
➖
GET YOUR #ADGolfCh... 
2019-01-01 19:27:43</c:v>
                </c:pt>
              </c:strCache>
            </c:strRef>
          </c:cat>
          <c:val>
            <c:numRef>
              <c:f>Sheet1!$B$2:$B$263</c:f>
              <c:numCache>
                <c:formatCode>General</c:formatCode>
                <c:ptCount val="262"/>
                <c:pt idx="0">
                  <c:v>3.3550630160799599</c:v>
                </c:pt>
                <c:pt idx="1">
                  <c:v>4.6698393813206396</c:v>
                </c:pt>
                <c:pt idx="2">
                  <c:v>5.4167836093179904</c:v>
                </c:pt>
                <c:pt idx="3">
                  <c:v>6.1277293954310199</c:v>
                </c:pt>
                <c:pt idx="4">
                  <c:v>4.9279864445071997</c:v>
                </c:pt>
                <c:pt idx="5">
                  <c:v>4.1757443718228</c:v>
                </c:pt>
                <c:pt idx="6">
                  <c:v>5.6173024932412101</c:v>
                </c:pt>
                <c:pt idx="7">
                  <c:v>2.63543191800879</c:v>
                </c:pt>
                <c:pt idx="8">
                  <c:v>7.0308274743104402</c:v>
                </c:pt>
                <c:pt idx="9">
                  <c:v>4.4943820224719104</c:v>
                </c:pt>
                <c:pt idx="10">
                  <c:v>8.3896963591883704</c:v>
                </c:pt>
                <c:pt idx="11">
                  <c:v>4.2870370370370399</c:v>
                </c:pt>
                <c:pt idx="12">
                  <c:v>5.7586060348491301</c:v>
                </c:pt>
                <c:pt idx="13">
                  <c:v>3.8808664259927799</c:v>
                </c:pt>
                <c:pt idx="14">
                  <c:v>5.3205798834255003</c:v>
                </c:pt>
                <c:pt idx="15">
                  <c:v>8.4134464341815907</c:v>
                </c:pt>
                <c:pt idx="16">
                  <c:v>8.6906037870668094</c:v>
                </c:pt>
                <c:pt idx="17">
                  <c:v>3.33576820063307</c:v>
                </c:pt>
                <c:pt idx="18">
                  <c:v>4.2584706535826697</c:v>
                </c:pt>
                <c:pt idx="19">
                  <c:v>3.4544069088138198</c:v>
                </c:pt>
                <c:pt idx="20">
                  <c:v>4.2539519341986898</c:v>
                </c:pt>
                <c:pt idx="21">
                  <c:v>5.2152565714627901</c:v>
                </c:pt>
                <c:pt idx="22">
                  <c:v>4.7104247104247099</c:v>
                </c:pt>
                <c:pt idx="23">
                  <c:v>4.6787709497206702</c:v>
                </c:pt>
                <c:pt idx="24">
                  <c:v>4.2729434921676397</c:v>
                </c:pt>
                <c:pt idx="25">
                  <c:v>2.0653654108034498</c:v>
                </c:pt>
                <c:pt idx="26">
                  <c:v>5.6135770234986904</c:v>
                </c:pt>
                <c:pt idx="27">
                  <c:v>6.4436792916871601</c:v>
                </c:pt>
                <c:pt idx="28">
                  <c:v>4.7791893526920797</c:v>
                </c:pt>
                <c:pt idx="29">
                  <c:v>5.8793058793058801</c:v>
                </c:pt>
                <c:pt idx="30">
                  <c:v>28.798877274487001</c:v>
                </c:pt>
                <c:pt idx="31">
                  <c:v>4.2978705023541099</c:v>
                </c:pt>
                <c:pt idx="32">
                  <c:v>3.8028169014084501</c:v>
                </c:pt>
                <c:pt idx="33">
                  <c:v>4.4395523757108801</c:v>
                </c:pt>
                <c:pt idx="34">
                  <c:v>3.77789492180636</c:v>
                </c:pt>
                <c:pt idx="35">
                  <c:v>4.3717854518736203</c:v>
                </c:pt>
                <c:pt idx="36">
                  <c:v>3.60564800806858</c:v>
                </c:pt>
                <c:pt idx="37">
                  <c:v>2.1966527196652699</c:v>
                </c:pt>
                <c:pt idx="38">
                  <c:v>4.5234388514097903</c:v>
                </c:pt>
                <c:pt idx="39">
                  <c:v>4.8496880317640398</c:v>
                </c:pt>
                <c:pt idx="40">
                  <c:v>7.6626877165960696</c:v>
                </c:pt>
                <c:pt idx="41">
                  <c:v>4.5484949832775898</c:v>
                </c:pt>
                <c:pt idx="42">
                  <c:v>4.3621399176954698</c:v>
                </c:pt>
                <c:pt idx="43">
                  <c:v>4.25621576064054</c:v>
                </c:pt>
                <c:pt idx="44">
                  <c:v>4.5950482584976902</c:v>
                </c:pt>
                <c:pt idx="45">
                  <c:v>3.70115732783316</c:v>
                </c:pt>
                <c:pt idx="46">
                  <c:v>3.6181002535595899</c:v>
                </c:pt>
                <c:pt idx="47">
                  <c:v>3.4758290051937699</c:v>
                </c:pt>
                <c:pt idx="48">
                  <c:v>3.2474462570513798</c:v>
                </c:pt>
                <c:pt idx="49">
                  <c:v>5.3746146629138201</c:v>
                </c:pt>
                <c:pt idx="50">
                  <c:v>4.1871921182265996</c:v>
                </c:pt>
                <c:pt idx="51">
                  <c:v>3.3132932531730099</c:v>
                </c:pt>
                <c:pt idx="52">
                  <c:v>4.0762705502589904</c:v>
                </c:pt>
                <c:pt idx="53">
                  <c:v>3.7148520666617699</c:v>
                </c:pt>
                <c:pt idx="54">
                  <c:v>3.9985676772499401</c:v>
                </c:pt>
                <c:pt idx="55">
                  <c:v>2.15354265987177</c:v>
                </c:pt>
                <c:pt idx="56">
                  <c:v>4.08934419346713</c:v>
                </c:pt>
                <c:pt idx="57">
                  <c:v>3.3816425120772902</c:v>
                </c:pt>
                <c:pt idx="58">
                  <c:v>2.3516025033187899</c:v>
                </c:pt>
                <c:pt idx="59">
                  <c:v>4.60606060606061</c:v>
                </c:pt>
                <c:pt idx="60">
                  <c:v>3.78912685337726</c:v>
                </c:pt>
                <c:pt idx="61">
                  <c:v>5.7697317009637903</c:v>
                </c:pt>
                <c:pt idx="62">
                  <c:v>5.7102708226877903</c:v>
                </c:pt>
                <c:pt idx="63">
                  <c:v>4.3056591708408796</c:v>
                </c:pt>
                <c:pt idx="64">
                  <c:v>4.5672067836453696</c:v>
                </c:pt>
                <c:pt idx="65">
                  <c:v>4.5830271858927301</c:v>
                </c:pt>
                <c:pt idx="66">
                  <c:v>3.5855077905012198</c:v>
                </c:pt>
                <c:pt idx="67">
                  <c:v>4.2346818074284398</c:v>
                </c:pt>
                <c:pt idx="68">
                  <c:v>4.5546266935716302</c:v>
                </c:pt>
                <c:pt idx="69">
                  <c:v>3.3622559652928401</c:v>
                </c:pt>
                <c:pt idx="70">
                  <c:v>5.5498352553541999</c:v>
                </c:pt>
                <c:pt idx="71">
                  <c:v>5.4463651432630797</c:v>
                </c:pt>
                <c:pt idx="72">
                  <c:v>6.0779730035442299</c:v>
                </c:pt>
                <c:pt idx="73">
                  <c:v>5.8765039276126103</c:v>
                </c:pt>
                <c:pt idx="74">
                  <c:v>5.3706169551708802</c:v>
                </c:pt>
                <c:pt idx="75">
                  <c:v>3.89191026512577</c:v>
                </c:pt>
                <c:pt idx="76">
                  <c:v>4.2045316854477202</c:v>
                </c:pt>
                <c:pt idx="77">
                  <c:v>5.7107327338817697</c:v>
                </c:pt>
                <c:pt idx="78">
                  <c:v>4.5713768443921401</c:v>
                </c:pt>
                <c:pt idx="79">
                  <c:v>4.0774370395751198</c:v>
                </c:pt>
                <c:pt idx="80">
                  <c:v>3.1041618762934</c:v>
                </c:pt>
                <c:pt idx="81">
                  <c:v>5.56668423827095</c:v>
                </c:pt>
                <c:pt idx="82">
                  <c:v>4.7438524590163897</c:v>
                </c:pt>
                <c:pt idx="83">
                  <c:v>4.3627185866233997</c:v>
                </c:pt>
                <c:pt idx="84">
                  <c:v>6.1702127659574497</c:v>
                </c:pt>
                <c:pt idx="85">
                  <c:v>3.6631578947368402</c:v>
                </c:pt>
                <c:pt idx="86">
                  <c:v>4.3132530120481896</c:v>
                </c:pt>
                <c:pt idx="87">
                  <c:v>4.5424002150248599</c:v>
                </c:pt>
                <c:pt idx="88">
                  <c:v>3.9568345323741001</c:v>
                </c:pt>
                <c:pt idx="89">
                  <c:v>5.0691244239631299</c:v>
                </c:pt>
                <c:pt idx="90">
                  <c:v>5.0709706959706997</c:v>
                </c:pt>
                <c:pt idx="91">
                  <c:v>2.8031182617349502</c:v>
                </c:pt>
                <c:pt idx="92">
                  <c:v>5.0272665303340096</c:v>
                </c:pt>
                <c:pt idx="93">
                  <c:v>4.6676390914773904</c:v>
                </c:pt>
                <c:pt idx="94">
                  <c:v>3.5660847880299298</c:v>
                </c:pt>
                <c:pt idx="95">
                  <c:v>5.7932263814616798</c:v>
                </c:pt>
                <c:pt idx="96">
                  <c:v>3.39753300151482</c:v>
                </c:pt>
                <c:pt idx="97">
                  <c:v>2.5227043390514599</c:v>
                </c:pt>
                <c:pt idx="98">
                  <c:v>5.0512445095168399</c:v>
                </c:pt>
                <c:pt idx="99">
                  <c:v>1.8712836656173499</c:v>
                </c:pt>
                <c:pt idx="100">
                  <c:v>4.1440135314727602</c:v>
                </c:pt>
                <c:pt idx="101">
                  <c:v>6.7220668092808999</c:v>
                </c:pt>
                <c:pt idx="102">
                  <c:v>2.7328412125019601</c:v>
                </c:pt>
                <c:pt idx="103">
                  <c:v>3.6697247706421998</c:v>
                </c:pt>
                <c:pt idx="104">
                  <c:v>5.0209968961110096</c:v>
                </c:pt>
                <c:pt idx="105">
                  <c:v>3.5849342005747999</c:v>
                </c:pt>
                <c:pt idx="106">
                  <c:v>4.4211108040895297</c:v>
                </c:pt>
                <c:pt idx="107">
                  <c:v>4.3661378632598602</c:v>
                </c:pt>
                <c:pt idx="108">
                  <c:v>3.4569597069597102</c:v>
                </c:pt>
                <c:pt idx="109">
                  <c:v>4.2336802270577101</c:v>
                </c:pt>
                <c:pt idx="110">
                  <c:v>3.2814238042269199</c:v>
                </c:pt>
                <c:pt idx="111">
                  <c:v>4.22767580944525</c:v>
                </c:pt>
                <c:pt idx="112">
                  <c:v>5.3850541928123201</c:v>
                </c:pt>
                <c:pt idx="113">
                  <c:v>3.53110737448955</c:v>
                </c:pt>
                <c:pt idx="114">
                  <c:v>3.4555415086388499</c:v>
                </c:pt>
                <c:pt idx="115">
                  <c:v>3.7265119216800899</c:v>
                </c:pt>
                <c:pt idx="116">
                  <c:v>5.8936170212765999</c:v>
                </c:pt>
                <c:pt idx="117">
                  <c:v>3.9815277084373402</c:v>
                </c:pt>
                <c:pt idx="118">
                  <c:v>3.6800850272352901</c:v>
                </c:pt>
                <c:pt idx="119">
                  <c:v>3.0786960816595301</c:v>
                </c:pt>
                <c:pt idx="120">
                  <c:v>3.7855354249521298</c:v>
                </c:pt>
                <c:pt idx="121">
                  <c:v>4.4160295280780399</c:v>
                </c:pt>
                <c:pt idx="122">
                  <c:v>3.99093760892297</c:v>
                </c:pt>
                <c:pt idx="123">
                  <c:v>3.1678399407187801</c:v>
                </c:pt>
                <c:pt idx="124">
                  <c:v>3.56805739097602</c:v>
                </c:pt>
                <c:pt idx="125">
                  <c:v>6.1228406909788902</c:v>
                </c:pt>
                <c:pt idx="126">
                  <c:v>6.3384399485440301</c:v>
                </c:pt>
                <c:pt idx="127">
                  <c:v>6.2935383137160699</c:v>
                </c:pt>
                <c:pt idx="128">
                  <c:v>4.1065126724414496</c:v>
                </c:pt>
                <c:pt idx="129">
                  <c:v>4.0284913591779503</c:v>
                </c:pt>
                <c:pt idx="130">
                  <c:v>5.5555555555555598</c:v>
                </c:pt>
                <c:pt idx="131">
                  <c:v>3.3333333333333299</c:v>
                </c:pt>
                <c:pt idx="132">
                  <c:v>2.97830374753452</c:v>
                </c:pt>
                <c:pt idx="133">
                  <c:v>3.14113597246127</c:v>
                </c:pt>
                <c:pt idx="134">
                  <c:v>5</c:v>
                </c:pt>
                <c:pt idx="135">
                  <c:v>4.7619047619047601</c:v>
                </c:pt>
                <c:pt idx="136">
                  <c:v>5.8963385639562498</c:v>
                </c:pt>
                <c:pt idx="137">
                  <c:v>6.4862713887783503</c:v>
                </c:pt>
                <c:pt idx="138">
                  <c:v>6.1126373626373596</c:v>
                </c:pt>
                <c:pt idx="139">
                  <c:v>5.3957548105534601</c:v>
                </c:pt>
                <c:pt idx="140">
                  <c:v>6.9971936389148697</c:v>
                </c:pt>
                <c:pt idx="141">
                  <c:v>5.9501673484566799</c:v>
                </c:pt>
                <c:pt idx="142">
                  <c:v>3.3470648815653998</c:v>
                </c:pt>
                <c:pt idx="143">
                  <c:v>4.8522030117122101</c:v>
                </c:pt>
                <c:pt idx="144">
                  <c:v>6.3369963369963402</c:v>
                </c:pt>
                <c:pt idx="145">
                  <c:v>5.7543341940243504</c:v>
                </c:pt>
                <c:pt idx="146">
                  <c:v>5.4194893173527898</c:v>
                </c:pt>
                <c:pt idx="147">
                  <c:v>5.3287494628276804</c:v>
                </c:pt>
                <c:pt idx="148">
                  <c:v>8.1818181818181799</c:v>
                </c:pt>
                <c:pt idx="149">
                  <c:v>4.6136101499423301</c:v>
                </c:pt>
                <c:pt idx="150">
                  <c:v>5.5581947743467897</c:v>
                </c:pt>
                <c:pt idx="151">
                  <c:v>5.4811715481171603</c:v>
                </c:pt>
                <c:pt idx="152">
                  <c:v>6.4439768542872198</c:v>
                </c:pt>
                <c:pt idx="153">
                  <c:v>6.4854078323771498</c:v>
                </c:pt>
                <c:pt idx="154">
                  <c:v>5.4112554112554099</c:v>
                </c:pt>
                <c:pt idx="155">
                  <c:v>4.94880546075085</c:v>
                </c:pt>
                <c:pt idx="156">
                  <c:v>4.2602762522882296</c:v>
                </c:pt>
                <c:pt idx="157">
                  <c:v>4.6593578700078302</c:v>
                </c:pt>
                <c:pt idx="158">
                  <c:v>3.2549728752260401</c:v>
                </c:pt>
                <c:pt idx="159">
                  <c:v>5.2240936340279802</c:v>
                </c:pt>
                <c:pt idx="160">
                  <c:v>6.2226249811206804</c:v>
                </c:pt>
                <c:pt idx="161">
                  <c:v>5.7022175290390704</c:v>
                </c:pt>
                <c:pt idx="162">
                  <c:v>4.0548098434004496</c:v>
                </c:pt>
                <c:pt idx="163">
                  <c:v>4.5566166439290603</c:v>
                </c:pt>
                <c:pt idx="164">
                  <c:v>4.1955490696825999</c:v>
                </c:pt>
                <c:pt idx="165">
                  <c:v>5.5662188099808096</c:v>
                </c:pt>
                <c:pt idx="166">
                  <c:v>6.3884785819793199</c:v>
                </c:pt>
                <c:pt idx="167">
                  <c:v>6.2573512114796497</c:v>
                </c:pt>
                <c:pt idx="168">
                  <c:v>5.7641459545214202</c:v>
                </c:pt>
                <c:pt idx="169">
                  <c:v>4.6275892463640398</c:v>
                </c:pt>
                <c:pt idx="170">
                  <c:v>4.4381491973560001</c:v>
                </c:pt>
                <c:pt idx="171">
                  <c:v>3.7506209637357202</c:v>
                </c:pt>
                <c:pt idx="172">
                  <c:v>5.6667797760434304</c:v>
                </c:pt>
                <c:pt idx="173">
                  <c:v>7.0573189164050696</c:v>
                </c:pt>
                <c:pt idx="174">
                  <c:v>7.3064211520302198</c:v>
                </c:pt>
                <c:pt idx="175">
                  <c:v>5.48263445231734</c:v>
                </c:pt>
                <c:pt idx="176">
                  <c:v>5.3025243755843503</c:v>
                </c:pt>
                <c:pt idx="177">
                  <c:v>4.8816206980717602</c:v>
                </c:pt>
                <c:pt idx="178">
                  <c:v>6.5078116218950202</c:v>
                </c:pt>
                <c:pt idx="179">
                  <c:v>4.1131105398457599</c:v>
                </c:pt>
                <c:pt idx="180">
                  <c:v>5.2636643571978503</c:v>
                </c:pt>
                <c:pt idx="181">
                  <c:v>4.2955258247647796</c:v>
                </c:pt>
                <c:pt idx="182">
                  <c:v>5.6795386158475401</c:v>
                </c:pt>
                <c:pt idx="183">
                  <c:v>4.8790322580645196</c:v>
                </c:pt>
                <c:pt idx="184">
                  <c:v>5.0883898709985704</c:v>
                </c:pt>
                <c:pt idx="185">
                  <c:v>5.2072263549415503</c:v>
                </c:pt>
                <c:pt idx="186">
                  <c:v>3.4795763993948601</c:v>
                </c:pt>
                <c:pt idx="187">
                  <c:v>6.3469270534175797</c:v>
                </c:pt>
                <c:pt idx="188">
                  <c:v>5.1574939425406701</c:v>
                </c:pt>
                <c:pt idx="189">
                  <c:v>5.1417587698222</c:v>
                </c:pt>
                <c:pt idx="190">
                  <c:v>4.3350908025776196</c:v>
                </c:pt>
                <c:pt idx="191">
                  <c:v>5.7111274871039104</c:v>
                </c:pt>
                <c:pt idx="192">
                  <c:v>5.1470588235294104</c:v>
                </c:pt>
                <c:pt idx="193">
                  <c:v>4.6168491194669201</c:v>
                </c:pt>
                <c:pt idx="194">
                  <c:v>5.2731411229135103</c:v>
                </c:pt>
                <c:pt idx="195">
                  <c:v>5.2785923753665696</c:v>
                </c:pt>
                <c:pt idx="196">
                  <c:v>3.9374638100752799</c:v>
                </c:pt>
                <c:pt idx="197">
                  <c:v>4.98428378985182</c:v>
                </c:pt>
                <c:pt idx="198">
                  <c:v>6.1955469506292404</c:v>
                </c:pt>
                <c:pt idx="199">
                  <c:v>3.9229587616684398</c:v>
                </c:pt>
                <c:pt idx="200">
                  <c:v>5.4320987654320998</c:v>
                </c:pt>
                <c:pt idx="201">
                  <c:v>4.5105999097879996</c:v>
                </c:pt>
                <c:pt idx="202">
                  <c:v>5.9494451294697903</c:v>
                </c:pt>
                <c:pt idx="203">
                  <c:v>6.1373599610326401</c:v>
                </c:pt>
                <c:pt idx="204">
                  <c:v>5.2578361981799802</c:v>
                </c:pt>
                <c:pt idx="205">
                  <c:v>5.1257861635220099</c:v>
                </c:pt>
                <c:pt idx="206">
                  <c:v>5.2549019607843102</c:v>
                </c:pt>
                <c:pt idx="207">
                  <c:v>4.6957254158770301</c:v>
                </c:pt>
                <c:pt idx="208">
                  <c:v>5.7530043467143903</c:v>
                </c:pt>
                <c:pt idx="209">
                  <c:v>4.4479330193615896</c:v>
                </c:pt>
                <c:pt idx="210">
                  <c:v>5.9503666102650898</c:v>
                </c:pt>
                <c:pt idx="211">
                  <c:v>4.1256321533138101</c:v>
                </c:pt>
                <c:pt idx="212">
                  <c:v>6.0129136400322798</c:v>
                </c:pt>
                <c:pt idx="213">
                  <c:v>5.9325319891430803</c:v>
                </c:pt>
                <c:pt idx="214">
                  <c:v>3.9056909344280801</c:v>
                </c:pt>
                <c:pt idx="215">
                  <c:v>5.1160587399336803</c:v>
                </c:pt>
                <c:pt idx="216">
                  <c:v>4.2818911685994596</c:v>
                </c:pt>
                <c:pt idx="217">
                  <c:v>3.96659707724426</c:v>
                </c:pt>
                <c:pt idx="218">
                  <c:v>6.2475896644812998</c:v>
                </c:pt>
                <c:pt idx="219">
                  <c:v>5.2422557585385201</c:v>
                </c:pt>
                <c:pt idx="220">
                  <c:v>3.7822305063684398</c:v>
                </c:pt>
                <c:pt idx="221">
                  <c:v>3.1447601382682699</c:v>
                </c:pt>
                <c:pt idx="222">
                  <c:v>5.5571469492982004</c:v>
                </c:pt>
                <c:pt idx="223">
                  <c:v>5.1783659378596099</c:v>
                </c:pt>
                <c:pt idx="224">
                  <c:v>5.4347826086956497</c:v>
                </c:pt>
                <c:pt idx="225">
                  <c:v>4.6796545491062496</c:v>
                </c:pt>
                <c:pt idx="226">
                  <c:v>6.6555740432612298</c:v>
                </c:pt>
                <c:pt idx="227">
                  <c:v>5.8699578567128201</c:v>
                </c:pt>
                <c:pt idx="228">
                  <c:v>12.1743572279925</c:v>
                </c:pt>
                <c:pt idx="229">
                  <c:v>3.0433947772657501</c:v>
                </c:pt>
                <c:pt idx="230">
                  <c:v>4.9305695310927797</c:v>
                </c:pt>
                <c:pt idx="231">
                  <c:v>4.9933862433862402</c:v>
                </c:pt>
                <c:pt idx="232">
                  <c:v>5.1967819091106797</c:v>
                </c:pt>
                <c:pt idx="233">
                  <c:v>3.56063875701338</c:v>
                </c:pt>
                <c:pt idx="234">
                  <c:v>4.9957900645523399</c:v>
                </c:pt>
                <c:pt idx="235">
                  <c:v>3.96800984312519</c:v>
                </c:pt>
                <c:pt idx="236">
                  <c:v>5.6173526140155703</c:v>
                </c:pt>
                <c:pt idx="237">
                  <c:v>4.8202188639916601</c:v>
                </c:pt>
                <c:pt idx="238">
                  <c:v>5.9220985691573897</c:v>
                </c:pt>
                <c:pt idx="239">
                  <c:v>4.8718759886112002</c:v>
                </c:pt>
                <c:pt idx="240">
                  <c:v>5.5707762557077602</c:v>
                </c:pt>
                <c:pt idx="241">
                  <c:v>4.28280081577158</c:v>
                </c:pt>
                <c:pt idx="242">
                  <c:v>4.5375218150087298</c:v>
                </c:pt>
                <c:pt idx="243">
                  <c:v>6.5261044176706804</c:v>
                </c:pt>
                <c:pt idx="244">
                  <c:v>4.9373618275608004</c:v>
                </c:pt>
                <c:pt idx="245">
                  <c:v>4.0353089533417403</c:v>
                </c:pt>
                <c:pt idx="246">
                  <c:v>4.3003412969283303</c:v>
                </c:pt>
                <c:pt idx="247">
                  <c:v>5.0776435789992602</c:v>
                </c:pt>
                <c:pt idx="248">
                  <c:v>5.5487053020961801</c:v>
                </c:pt>
                <c:pt idx="249">
                  <c:v>5.2392739273927402</c:v>
                </c:pt>
                <c:pt idx="250">
                  <c:v>3.9831069890692299</c:v>
                </c:pt>
                <c:pt idx="251">
                  <c:v>5.9329320722269996</c:v>
                </c:pt>
                <c:pt idx="252">
                  <c:v>3.8924069017603</c:v>
                </c:pt>
                <c:pt idx="253">
                  <c:v>4.3251902282739296</c:v>
                </c:pt>
                <c:pt idx="254">
                  <c:v>5.0386331483295201</c:v>
                </c:pt>
                <c:pt idx="255">
                  <c:v>5.3930131004366801</c:v>
                </c:pt>
                <c:pt idx="256">
                  <c:v>5</c:v>
                </c:pt>
                <c:pt idx="257">
                  <c:v>5.5454545454545503</c:v>
                </c:pt>
                <c:pt idx="258">
                  <c:v>5.3998981151298997</c:v>
                </c:pt>
                <c:pt idx="259">
                  <c:v>4.7044334975369502</c:v>
                </c:pt>
                <c:pt idx="260">
                  <c:v>6.2520038473869803</c:v>
                </c:pt>
                <c:pt idx="261">
                  <c:v>4.39747741605591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CC-4A40-AD96-675725D5B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8144288"/>
        <c:axId val="308148224"/>
      </c:barChart>
      <c:catAx>
        <c:axId val="308144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48224"/>
        <c:crosses val="autoZero"/>
        <c:auto val="1"/>
        <c:lblAlgn val="ctr"/>
        <c:lblOffset val="100"/>
        <c:noMultiLvlLbl val="0"/>
      </c:catAx>
      <c:valAx>
        <c:axId val="3081482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4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Abu Dhabi HSBC Championship presented by EGA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0.23357826907788001</c:v>
                </c:pt>
                <c:pt idx="6">
                  <c:v>0.16724775675627801</c:v>
                </c:pt>
                <c:pt idx="7">
                  <c:v>0.18017205271128001</c:v>
                </c:pt>
                <c:pt idx="8">
                  <c:v>0.14375372532519901</c:v>
                </c:pt>
                <c:pt idx="9">
                  <c:v>0.111786119792581</c:v>
                </c:pt>
                <c:pt idx="10">
                  <c:v>0.159023250555828</c:v>
                </c:pt>
                <c:pt idx="11">
                  <c:v>2.4303048447598799E-2</c:v>
                </c:pt>
                <c:pt idx="12">
                  <c:v>2.52845987392981E-2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B-4235-91CE-88ADE544E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160360"/>
        <c:axId val="308160688"/>
      </c:lineChart>
      <c:dateAx>
        <c:axId val="308160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60688"/>
        <c:crosses val="autoZero"/>
        <c:auto val="1"/>
        <c:lblOffset val="100"/>
        <c:baseTimeUnit val="days"/>
      </c:dateAx>
      <c:valAx>
        <c:axId val="30816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6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adgolfchamps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43106</c:v>
                </c:pt>
                <c:pt idx="1">
                  <c:v>43107</c:v>
                </c:pt>
                <c:pt idx="2">
                  <c:v>43108</c:v>
                </c:pt>
                <c:pt idx="3">
                  <c:v>43109</c:v>
                </c:pt>
                <c:pt idx="4">
                  <c:v>43110</c:v>
                </c:pt>
                <c:pt idx="5">
                  <c:v>43111</c:v>
                </c:pt>
                <c:pt idx="6">
                  <c:v>43112</c:v>
                </c:pt>
                <c:pt idx="7">
                  <c:v>43466</c:v>
                </c:pt>
                <c:pt idx="8">
                  <c:v>43467</c:v>
                </c:pt>
                <c:pt idx="9">
                  <c:v>43468</c:v>
                </c:pt>
                <c:pt idx="10">
                  <c:v>43469</c:v>
                </c:pt>
                <c:pt idx="11">
                  <c:v>43470</c:v>
                </c:pt>
                <c:pt idx="12">
                  <c:v>43471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1.8826000000000001</c:v>
                </c:pt>
                <c:pt idx="6">
                  <c:v>2.3639000000000001</c:v>
                </c:pt>
                <c:pt idx="7">
                  <c:v>3.508</c:v>
                </c:pt>
                <c:pt idx="8">
                  <c:v>3.5571000000000002</c:v>
                </c:pt>
                <c:pt idx="9">
                  <c:v>4.6026999999999996</c:v>
                </c:pt>
                <c:pt idx="10">
                  <c:v>4.3956999999999997</c:v>
                </c:pt>
                <c:pt idx="11">
                  <c:v>2.1536</c:v>
                </c:pt>
                <c:pt idx="12">
                  <c:v>2.9125999999999999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0A-46CA-BCC9-21108FF39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157736"/>
        <c:axId val="308159376"/>
      </c:lineChart>
      <c:dateAx>
        <c:axId val="308157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59376"/>
        <c:crosses val="autoZero"/>
        <c:auto val="1"/>
        <c:lblOffset val="100"/>
        <c:baseTimeUnit val="days"/>
      </c:dateAx>
      <c:valAx>
        <c:axId val="30815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15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AD7C7-E8E2-4965-867F-8AAD4F978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Abu Dhabi HSBC Championship presented by EGA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B7FF1-1246-42AA-9633-4F3160B47D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Tactical</a:t>
            </a:r>
          </a:p>
        </p:txBody>
      </p:sp>
    </p:spTree>
    <p:extLst>
      <p:ext uri="{BB962C8B-B14F-4D97-AF65-F5344CB8AC3E}">
        <p14:creationId xmlns:p14="http://schemas.microsoft.com/office/powerpoint/2010/main" val="39469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E4C41-45D2-4A54-B070-3559B8C73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 Fans Total (Bar Chart)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8235A3-A77E-4875-A2F0-A87E0B0AB9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424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99380-943F-4D1A-AA93-78A1C60EE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0B9FD-D0DB-4224-9EAC-FA6438C3F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534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76B3D-DC1E-4B4D-BC01-9CAD5BFA9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99E064-C82D-49D8-B19A-C0EE48F178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1780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6FCA9-160F-4EDE-BD90-CF711566D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C3112-1E3C-40C1-AC3E-904658C1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81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FBFAC-34C4-41B4-B4EF-4EAAA8E8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Reach (Bar Chart)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132EAD-9044-451D-8D85-F39D63BCBD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0492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41FBF-E17A-4070-B2F7-96502CEAA3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BD301-880D-4E91-9CD8-BD4C2B4D1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570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CE061-1940-420F-8290-BC9432B75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Total Interactions (Bar Chart)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31196F-4D36-4B8D-8B17-A62580024F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7641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4968F-4547-482E-8AAC-0FA13575E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DEFD2-BB01-49AF-BFC6-6F1DA7541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05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7B584-A154-4F4A-8305-EBB0EF631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Organic Vs Paid Reach (Bar Chart)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C40113-5C1D-4781-A079-69249B652D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776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9AC71-9ED8-4363-AF0E-BCE1C0AA5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1986D-CB4E-4A0D-B613-18E69E5D0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5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E48B1-891D-4C31-ACAC-E266B0B0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34BA3D-828C-4C56-B7F4-2C87C26B5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0423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28744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9590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4731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4345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3761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4069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389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5477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4228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3682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2952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6504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529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- 2019-06-22 18:36:14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birthday, @DJohnsonPGA! 💥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52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- 2019-06-13 18:26:43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Brooks Koepka takes on history this weekend. Three-peat? 🏆🏆🏆 #USOpen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342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37DD1-E2D5-4E51-BE02-4718AE32F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851232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172E-027A-4DD3-BDCF-0D0761EF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8AC363-AB58-4084-854A-A4B901B369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12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44407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10414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8823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6630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6254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1390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1041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2559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9859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1583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7927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325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52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- 2019-06-04 10:59:50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Eid Mubarak from the #ADGolfChamps! #EidAlFitr
-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مبارك!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69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- 2019-05-20 10:01:31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Congratulations @BKoepka and @dickelliott on a stellar win at the @PGAChampionship! 🏆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4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CE0AB-51EF-499A-B95D-CC02F8B00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1438545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0ECBC-E1F8-49CD-A32D-6AB6433B1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7D538-53D0-4261-AD47-3E8D7A3117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651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54148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7461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4760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0433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5730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2796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4408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0551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2582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2429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9826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627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44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- 2019-05-19 20:37:28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Major machine. 🏆 @BKoepka #ADGolfChamps
➖
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5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- 2019-05-06 09:20:30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Ramadan Kareem from the #ADGolfChamps! 🌙
➖
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284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B9077-14B3-45A4-8D40-06E23D875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912732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FBBE8-9E3E-4ED3-A80E-55C6A4069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ABEBBA-447A-4B1C-B2D3-7AC4003995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1537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50067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7155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1079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7603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7135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9674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7774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2872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1553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3129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8240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517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02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- 2019-05-04 18:47:01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We'll never forget this one, @RoryMcIlroy! Happy birthday! 🥳
➖
#ADGolfChamps 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13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- 2019-05-03 17:21:36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birthday, @BKoepka! 🎉
➖
#ADGolfChamps 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83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990C7-2420-4057-ACE6-94013C5AE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1571711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3D395-547F-40E6-8C4A-4ABCD1F0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5C19D5-E788-4BB1-959D-96ACB0208F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4184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91561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9313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9670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63282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6532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8500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6078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8621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8310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0570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5410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5806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65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- 2019-04-15 17:14:49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2019 #ADGolfChamps has been nominated for "Best Live Experience at a Professional Sports Event" at the 2019 Sport Industry Awards! Vote for us here - bit.ly/ADGolfChampsSPIA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50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- 2019-04-14 22:46:27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special moment for golf. Congratulations, @TigerWoods! 🏆 #TheMasters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496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56B8B-DBAB-42F5-A253-BB43E626D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442365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4B3FF-0B2A-47CD-A979-2D5983349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8B8867-04A5-402A-A9C5-C6446FFAB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423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03356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996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642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3265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4595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9823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4321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6684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6953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3977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9532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425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01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- 2019-04-14 22:27:45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They said he was finished. How wrong they were. 🐯 #TheMasters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4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- 2019-04-14 13:10:32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Sunday Red. 🔴 In Contention. ✔️ It's #MastersSunday! 🐯
➖
#TheMasters 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389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B1709-A7F1-4DE2-A0C1-2B5462C2C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422409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9F045-BB33-4D0F-9C2F-6B4F69CD1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956603-3653-4DB1-8D8E-C8BABDAD28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6300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26115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5394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7764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9880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8249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1394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1120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3938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2767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1096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8066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52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74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- 2019-04-09 18:27:58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2019 Masters winner will be ______ 🏆
➖
#ADGolfChamps #TheMasters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63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- 2019-04-08 15:00:10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 roads lead to Augusta. It’s finally #TheMasters week! 👏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251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9E3F8-F0FC-4516-9330-E446DD871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4112179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C481C-6467-4232-8920-3DCA60D72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BC61F5-3878-47CA-B24D-352BD0C02D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276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40561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0188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309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0350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5829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1257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9883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1795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3993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2925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6348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567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8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- 2019-04-05 19:28:04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 to the man that's played every edition of the #ADGolfChamps! ❄️ Swipe ➡️
➖
#InAbuDhabi #RolexSeries @ Abu Dhabi HSBC Championship presented by 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29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- 2019-03-30 13:05:32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Saturday sorted. ✔️ Pick your winner.👇
➖
#ADGolfChamps #RolexSeries #DellMatchPlay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898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2A03E-95D7-4196-9A36-67231D599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768521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1B56-7860-47BB-BEBB-E3DAC00AC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FC837D-040C-4925-B729-0399DBA43E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787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83493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9117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6067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4099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3915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960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328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1751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276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4720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5403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592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3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- 2019-03-18 09:29:00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Congratulations, Rory! You know what’s next 😉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75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- 2019-03-07 15:11:25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Pin in or out? 👀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93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- 2019-02-25 09:20:35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Congratulations to Dustin Johnson on ANOTHER emphatic victory at the WGC Mexico! 🏆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051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51EFF-9FE2-4092-915A-922768BA4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94359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FEAF-5946-40FE-B4A4-127A1E986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3B5881-0DA4-4B31-B6DF-16047916E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101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35285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069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10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1149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25084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1830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1088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598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5565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5376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1809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28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98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- 2019-01-20 21:19:53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WHAT. A. WEEK. We can't wait to do it all over again in 12 months! 🙌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2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- 2019-01-20 21:07:39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4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- 2019-01-20 16:16:51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One final #ADGolfChamps roundup with Guy in Dubai! 🙌
➖
#BestOfTheBest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670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BEB36C-B495-41CC-8AA9-5BEC30AB4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703473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012D6-0BF4-495A-B50F-5BB3CD0C7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0BDE7D-B67C-468C-837E-29FF254FBE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646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51958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6921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2746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4731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4452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0667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6254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8040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4191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2777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1254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939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706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- 2019-01-20 11:13:32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Shane Lowry's guide to winning the #ADGolfChamps. ✍️ @shanelowrygolf
➖
#BestOfTheBest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39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- 2019-01-19 20:04:20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26 birdies. The first player in @EuropeanTour history to shoot 11 birdie twos. True grit @shanelowrygolf.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61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D5ADD-5802-451E-B2A5-E4F4E0FA4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1200510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08153-574C-4C58-A9B0-D88080035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HSBC Golf Abu Dhabi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E5E650-3167-45AF-A897-61227487A6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851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44338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0428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9856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2020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2312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8808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9796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8252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8810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9051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0083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304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9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Abu Dhabi HSBC Championship presented by EGA - 2019-01-19 19:05:50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Your 2019 #ADGolfChamps leaderboard.
➖
#BestOfTheBest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153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6929F-D38B-4C17-9BE3-2A0ACFD63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560245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F9E21-168C-4D15-B51C-28FB177B0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Followers Total (Bar Chart)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8FC394-6BD7-4C8D-A303-758F2468C6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521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6973A-B1D0-46D9-AD64-75F3D8FD2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01/10/2018 - 31/01/2019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AACE1-FE70-42E5-94B8-F6710148C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053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B731-F6CB-41A8-8FA2-CA8D0AA2F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 Reach | HSBC Golf Abu Dhabi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00658D-F81B-4E3F-94C6-F7B7C05762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8818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0E235-217B-455F-A7CA-9B34B4E52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5F76B-13FE-4D56-B56E-280D46204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602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4D48-3DF9-48D6-BFE6-EA1962102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Total Interactions (Bar Chart)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B4D6AB-70C4-4342-97B6-3D0718DE9C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3381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693B3-8108-48EA-8AB1-B20F5D36D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DC91A-DF28-430A-9F27-A713594E7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01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1022E-2012-4E41-82A4-B42218B83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HSBC Golf Abu Dhabi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FE0195-8385-4627-9995-554428EC5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3262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69725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2273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6715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643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6252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3719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3218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9483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704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92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- 2019-06-22 18:36:03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@DJohnsonPGA! 💥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64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- 2019-06-13 18:23:00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Brooks Koepka takes on history this weekend. Three-peat? 🏆🏆🏆 #USOpen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16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- 2019-06-04 10:56:13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Eid Mubarak from the #ADGolfChamps! #EidAlFitr
-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مبارك!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➖
#BestOfTheBest 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56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- 2019-05-20 10:01:22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@BKoepka and @dickelliott on a stellar win at the @PGAChampionship! 🏆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887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FE764-8323-411B-AD57-B1359C668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270424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37A40-FA68-46BC-A446-7757AFB0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HSBC Golf Abu Dhabi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4298D8-0C92-48C6-82E5-4134DE6A7D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827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4065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160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788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2481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2752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6954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7836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0816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4878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- 2019-05-19 20:37:15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Major machine. 🏆 @BKoepka #ADGolfChamps
➖
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04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- 2019-05-06 09:20:23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Ramadan Kareem from the #ADGolfChamps! 🌙
-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 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➖
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54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- 2019-05-04 18:46:38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We'll never forget this one, @RoryMcIlroy! Happy birthday! 🥳
➖
#ADGolfChamps 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4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- 2019-05-03 17:21:11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@BKoepka! 🎉
➖
#ADGolfChamps 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932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7638-228E-46A0-ABAC-48ED578993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420450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72021-1417-4B53-945A-2FA88A9CB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HSBC Golf Abu Dhabi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319125-C12A-4CE8-913B-6B30CFE064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357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04027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843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52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334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2850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4854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1789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258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1986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45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- 2019-04-24 18:26:41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@Westwood_Lee! 🎉
➖
#ADGolfChamps 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68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- 2019-04-16 20:25:45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2019 #ADGolfChamps has been nominated for "Best Live Experience at a Professional Sports Event" at the 2019 Sport Industry Awards! Link in bio to vote 👆
➖
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856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- 2019-04-14 22:46:24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special moment for golf. Congratulations, @TigerWoods! 🏆 #TheMasters
➖
#ADGolfChamps #RolexSeries 📸: @reddersgolf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43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- 2019-04-14 22:27:40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They said he was finished. How wrong they were. 🐯 #TheMasters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87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E22E4-FA73-4A58-BA5F-252DEC0E0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603750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6A1A-2350-40B8-A388-5C9FDE220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HSBC Golf Abu Dhabi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0257D-B2CF-4459-AAF6-D767B0CF8A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0823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96562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135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940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166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1922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1870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1113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6504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5994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50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- 2019-04-14 13:10:26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Sunday Red. 🔴 In Contention. ✔️ It's #MastersSunday! 🐯
➖
#TheMasters 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00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- 2019-04-09 18:27:52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2019 Masters winner will be ______ 🏆
➖
#ADGolfChamps #TheMasters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39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- 2019-04-08 15:00:03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roads lead to Augusta. It’s finally #TheMasters week! 👏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54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- 2019-04-05 19:27:37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 to the man that's played every edition of the #ADGolfChamps! ❄️ Swipe ➡️
➖
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225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DEEE2-14B0-4438-92EB-7EE5CB914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2050719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B5FBC-C302-442A-984C-636ECCFAB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HSBC Golf Abu Dhabi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8AEFB4-C921-4C5F-92F4-8E3D015AE0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172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14374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2151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0999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914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2307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8237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050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0427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858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4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- 2019-04-01 15:42:16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BREAKING: Pros will now be allowed to wear shorts at the 2020 #ADGolfChamps! ✌️
➖
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6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- 2019-03-30 13:05:21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Saturday sorted. ✔️ Pick your winner.👇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54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- 2019-03-18 09:20:15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Congratulations, @RoryMcIlroy! You know what’s next 😉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31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- 2019-03-11 12:12:53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@chiccogolf on a brilliant win at the @APInv! What a final round! 👏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023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729DF-8F2B-4609-89EA-3BE4ED4F8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9993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725F-C63F-454E-9BDB-77273390D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HSBC Golf Abu Dhabi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CC722-3709-40D2-AD82-E005FE531D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494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86535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833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685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1204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6395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5178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6860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109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6645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79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- 2019-03-07 15:11:01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Pin in or out? 👀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65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- 2019-02-25 09:20:33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@DJohnsonPGA on ANOTHER emphatic victory at the @WGCMexico! 🏆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16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- 2019-02-22 18:05:48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powerful a swing as you'll see. 💪 @BKoepka
➖
#ADGolfChamps #RolexSeries #InAbuDhabi (📸: @EuropeanTour)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99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- 2019-02-21 17:51:59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sound. That swing. 🤤 @thorbjornolesen
➖
#ADGolfChamps #RolexSeries #InAbuDhabi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664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EB750-C370-4B58-A93B-7C93A6D87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289274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65E91-C6B4-4FB3-BDAB-6D60CE5DF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HSBC Golf Abu Dhabi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613F2-8026-4870-B442-504F6BFD80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0366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0297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349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618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5909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1060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0213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8925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7897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930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9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adgolfchamps - 2019-02-15 19:54:41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Those @DJohnsonPGA long drives! 🚀
➖
#ADGolfChamps #RolexSeries 📸: @EuropeanTour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807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93724-B6AD-45D5-B308-60D065D6D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15012653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3882E-5CC9-4102-A40D-25411FB9D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HSBC Golf Abu Dhabi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19BA89-627D-4407-8E15-3A4D0B2D0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3311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5346931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72233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106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275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423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456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039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7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- 2019-06-22 18:36:03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DJohnsonPGA! 💥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https://www.instagram.com/p/BzA_phoFNam/media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04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- 2019-06-13 18:23:00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Brooks Koepka takes on history this weekend. Three-peat? 🏆🏆🏆 #USOpen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https://www.instagram.com/p/BypzSmEl6EM/media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41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- 2019-06-04 10:56:13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Eid Mubarak from the #ADGolfChamps! #EidAlFitr
-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مبارك!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➖
#BestOfTheBest 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https://www.instagram.com/p/ByR1AZPlM98/media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232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F8CC4-54BC-4FB9-B042-7C574974D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1359237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CA988-B9DA-4488-921C-6EC2761B7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HSBC Golf Abu Dhabi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BB0F4-1A32-4BAC-B263-3F7503220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7139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870089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39552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9773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2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246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153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7639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39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- 2019-05-20 10:01:22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BKoepka and dickelliott on a stellar win at the PGAChampionship! 🏆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https://www.instagram.com/p/BxrGziVlvhf/media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4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- 2019-05-19 20:37:15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Major machine. 🏆 BKoepka #ADGolfChamps
➖
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https://www.instagram.com/p/Bxpqs8YlDTF/media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4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- 2019-05-06 09:20:23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Ramadan Kareem from the #ADGolfChamps! 🌙
-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 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➖
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https://www.instagram.com/p/BxG-_EpleSh/media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074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17154-1092-4BE8-8E67-82E48303E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6868498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E80B0-21D3-432F-91BF-75DD5A562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HSBC Golf Abu Dhabi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7A0E1E-9356-49E1-AB01-8901DA0D22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9222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594549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9414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093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9170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7235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8456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611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1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- 2019-05-04 18:46:38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We'll never forget this one, RoryMcIlroy! Happy birthday! 🥳
➖
#ADGolfChamps 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https://www.instagram.com/p/BxC2FZcFumP/media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75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- 2019-05-03 17:21:11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BKoepka! 🎉
➖
#ADGolfChamps 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https://www.instagram.com/p/BxAHoAqFc0N/media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18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- 2019-04-24 18:26:41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Westwood_Lee! 🎉
➖
#ADGolfChamps 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https://www.instagram.com/p/BwpD93rlCij/media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106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5303A-CD8E-4099-AD50-036278283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12296164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C3A58-8FEB-4297-9991-7ECDD610E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HSBC Golf Abu Dhabi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FB175C-7853-42D1-9063-79EC010FA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347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634500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90008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9145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372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1585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2505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184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20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- 2019-04-16 20:25:45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2019 #ADGolfChamps has been nominated for "Best Live Experience at a Professional Sports Event" at the 2019 Sport Industry Awards! Link in bio to vote 👆
➖
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https://www.instagram.com/p/BwUrFWeFkm0/media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5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- 2019-04-14 22:46:24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special moment for golf. Congratulations, TigerWoods! 🏆 #TheMasters
➖
#ADGolfChamps #RolexSeries 📸: reddersgolf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https://www.instagram.com/p/BwPxvR-lFJB/media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6.4999 %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3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- 2019-04-14 22:27:40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They said he was finished. How wrong they were. 🐯 #TheMasters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https://www.instagram.com/p/BwPvmHXF_WJ/media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194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9B827-ECBC-4ACD-A848-1714A6CFA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3386498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44B9E-71FA-48A6-94B9-E038ECB50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HSBC Golf Abu Dhabi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31512D-1B8F-4976-8210-B67258D768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8828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569973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56955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736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636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470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0555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619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00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- 2019-04-14 13:10:26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Sunday Red. 🔴 In Contention. ✔️ It's #MastersSunday! 🐯
➖
#TheMasters 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https://www.instagram.com/p/BwOv015l70v/media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31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- 2019-04-09 18:27:52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2019 Masters winner will be ______ 🏆
➖
#ADGolfChamps #TheMasters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https://www.instagram.com/p/BwCcLa4Fnnm/media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77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- 2019-04-08 15:00:03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roads lead to Augusta. It’s finally #TheMasters week! 👏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https://www.instagram.com/p/Bv_fmZOl6CW/media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99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- 2019-04-05 19:27:37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 to the man that's played every edition of the #ADGolfChamps! ❄️ Swipe ➡️
➖
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https://www.instagram.com/p/Bv4P1kDl7A6/media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596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2942F0-15B9-4030-BB90-4F1594786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0208156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7244C-102F-43C1-856E-F03AB87C2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HSBC Golf Abu Dhabi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052116-56D4-4E76-883C-E284D73780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848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9608090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02294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3557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5160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090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2421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875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8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- 2019-04-01 15:42:16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BREAKING: Pros will now be allowed to wear shorts at the 2020 #ADGolfChamps! ✌️
➖
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https://www.instagram.com/p/Bvti3gslUIt/media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30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- 2019-03-30 13:05:21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Saturday sorted. ✔️ Pick your winner.👇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https://www.instagram.com/p/BvoHUfmlgzG/media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11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- 2019-03-18 09:20:15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Congratulations, RoryMcIlroy! You know what’s next 😉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https://www.instagram.com/p/BvI0BSOlv-v/media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42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- 2019-03-11 12:12:53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chiccogolf on a brilliant win at the APInv! What a final round! 👏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https://www.instagram.com/p/Bu3GNi1FqOu/media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709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2C001-4758-4631-8D43-5C2D83C58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8190045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28389-C87C-4E9E-BB82-56E4E47D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HSBC Golf Abu Dhabi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5F6F8-805D-4E2D-B08B-F22AAFA8F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001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483930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83944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628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052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157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574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0632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99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- 2019-03-07 15:11:01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Pin in or out? 👀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https://www.instagram.com/p/ButHXhzFIjm/media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42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- 2019-02-25 09:20:33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DJohnsonPGA on ANOTHER emphatic victory at the WGCMexico! 🏆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https://www.instagram.com/p/BuSvXCjFVk_/media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43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- 2019-02-22 18:05:48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powerful a swing as you'll see. 💪 BKoepka
➖
#ADGolfChamps #RolexSeries #InAbuDhabi (📸: EuropeanTour)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https://www.instagram.com/p/BuL8-8HlieQ/media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28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- 2019-02-21 17:51:59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sound. That swing. 🤤 thorbjornolesen
➖
#ADGolfChamps #RolexSeries #InAbuDhabi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https://www.instagram.com/p/BuJWmEDFwDf/media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459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A6F03-046B-445B-A2F6-16DD26621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5644025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EF283-2DB2-4F2F-A85E-02AB9E6C8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HSBC Golf Abu Dhabi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24A8B-5511-4949-90B3-7448F199A2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4304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9511421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33317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564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903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0583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716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1958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70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- 2019-02-15 19:54:41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Those DJohnsonPGA long drives! 🚀
➖
#ADGolfChamps #RolexSeries 📸: EuropeanTour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https://www.instagram.com/p/Bt6H7sNlNhi/media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08:05:35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145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53BBC-F751-4077-BE5E-45BD98680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777137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AE0F7-6785-45C0-B592-F2E5A357A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HSBC Golf Abu Dhabi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D1FE12-AC38-4781-BB80-79DDC286B1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1696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169252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9256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7222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423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0851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726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172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2539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1428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298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670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490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45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- 2019-06-22 18:36:03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birthday, @DJohnsonPGA! 💥
➖
#ADGolfChamps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https://www.instagram.com/p/BzA_phoFNam/media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13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- 2019-05-19 20:37:15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Major machine. 🏆 @BKoepka #ADGolfChamps
➖
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https://www.instagram.com/p/Bxpqs8YlDTF/media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2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- 2019-05-04 18:46:38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We'll never forget this one, @RoryMcIlroy! Happy birthday! 🥳
➖
#ADGolfChamps 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https://www.instagram.com/p/BxC2FZcFumP/media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183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3D090-7215-4976-AA4C-9F8161A21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544599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880A0-BD30-41E4-961A-DB152F78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HSBC Golf Abu Dhabi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9E223-7FAE-4A89-BB8A-CD62C2630D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635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675063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4805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6355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1049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068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1502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88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89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011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6666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1016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270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51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- 2019-04-16 20:25:45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2019 #ADGolfChamps has been nominated for "Best Live Experience at a Professional Sports Event" at the 2019 Sport Industry Awards! Link in bio to vote 👆
➖
#BestOfTheBest #InAbuDhabi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https://www.instagram.com/p/BwUrFWeFkm0/media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5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- 2019-03-07 15:11:01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Pin in or out? 👀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https://www.instagram.com/p/ButHXhzFIjm/media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4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- 2019-02-22 18:05:48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powerful a swing as you'll see. 💪 @BKoepka
➖
#ADGolfChamps #RolexSeries #InAbuDhabi (📸: @EuropeanTour)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https://www.instagram.com/p/BuL8-8HlieQ/media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719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02B07-A9CE-49A5-99AF-2E883FB24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1221756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FECAD-86FF-47A7-867B-A6ABD0E52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HSBC Golf Abu Dhabi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15478-4D12-46F1-BC03-CC6F679B85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7854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458370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78704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5838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8265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4542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8881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8251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274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7210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844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451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111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23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- 2019-02-21 17:51:59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sound. That swing. 🤤 @thorbjornolesen
➖
#ADGolfChamps #RolexSeries #InAbuDhabi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https://www.instagram.com/p/BuJWmEDFwDf/media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0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- 2019-02-15 19:54:41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Those @DJohnsonPGA long drives! 🚀
➖
#ADGolfChamps #RolexSeries 📸: @EuropeanTour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https://www.instagram.com/p/Bt6H7sNlNhi/media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920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- 2019-01-20 21:19:32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WHAT. A. WEEK. We can't wait to do it all over again in 12 months! 🙌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https://www.instagram.com/p/Bs3U0l5FGXO/media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22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- 2019-01-20 16:16:30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final #ADGolfChamps roundup with @guyindubai! 🙌
➖
#BestOfTheBest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https://www.instagram.com/p/Bs2yJNAldcv/media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293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99808-9F05-4302-9D04-E1B62C1F5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13463623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45B83-E93B-4B7F-A734-37072500D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HSBC Golf Abu Dhabi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5D7A0F-48B1-465F-AC1F-5FC4353619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5118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075239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4596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5166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193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331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0802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3751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228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8183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303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505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163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66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- 2019-01-20 11:13:17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Shane Lowry's guide to winning the #ADGolfChamps. ✍️ @shanelowrygolf
➖
#BestOfTheBest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https://www.instagram.com/p/Bs2Pd2jFjgs/media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18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- 2019-01-19 20:04:02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26 birdies. The first player in @EuropeanTour history to shoot 11 birdie twos. True grit @shanelowrygolf.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https://www.instagram.com/p/Bs0nT_nFqXP/media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99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- 2019-01-18 21:01:37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an incredible Moving Day at the #ADGolfChamps! See you all tomorrow for Day 4! 🙌
➖
#BestOfTheBest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https://www.instagram.com/p/BsyJK_LFoRo/media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451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B0B31-F6E7-4611-BAEE-B95270778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2279695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3C8C5-F748-42EA-9325-2ECAA65D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HSBC Golf Abu Dhabi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6A22AE-4182-465E-A783-09C3FC780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4940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72780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32319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71360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733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962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190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3038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780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912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231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582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235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5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- 2019-01-18 20:10:26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Richard Sterne drove himself straight into contention ahead of Day 4! 🏌️‍♂️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https://www.instagram.com/p/BsyCVmdFc5y/media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12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- 2019-01-18 19:10:19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2️⃣1️⃣ - @shanelowrygolf has shot TWENTY ONE birdies through 54 holes. How many does he shoot tomorrow? 🐥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https://www.instagram.com/p/Bsx8lRnFX5H/media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62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- 2019-01-18 18:29:09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Meanwhile on Moving Day... 🔈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https://www.instagram.com/p/Bsx3mcDlerR/media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4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- 2019-01-18 15:10:38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Climbing up the leaderboard. Still in the conversation. @BKoepka 👏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https://www.instagram.com/p/BsxgxX8F-bs/media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268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DC17B-07C6-4324-BD85-36B713954A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670594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26335-1B6D-429D-89AA-9053A38FD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HSBC Golf Abu Dhabi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08EA93-5271-4B9A-A7AE-707273DC1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314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118591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7962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94410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071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889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1534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7184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341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242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7217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5197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4200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85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- 2019-01-18 14:55:29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4 birdies on the front. 4 clear of the field. @shanelowrygolf is making moves. 😎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https://www.instagram.com/p/BsxewBeF9Kt/media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17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- 2019-01-18 11:54:12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Describe this shot with one emoji. We’ll start - 🙃 @officialtommyfleetwood
-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يمكنك وصف هذه الضربة.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https://www.instagram.com/p/BsxKkpVl1nQ/media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- 2019-01-17 23:02:41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roundup of all the action on Day 2 with @guyindubai!
.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اجمل لقطات اليوم الثاني مع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guyindubai@ ! 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https://www.instagram.com/p/BsvySXmFjLQ/media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587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49E06-BFDF-4B9D-8820-D45B9E974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2716813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49331-FEA8-4332-BDA7-AFF0CBAD6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HSBC Golf Abu Dhabi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F990F-246A-4D50-82DF-480DD17B93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895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120337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87794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76815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337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622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9305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3805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312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277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701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201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3154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66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- 2019-01-17 22:50:47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day of golf &amp; activities! See you tomorrow for Day 3! 🙌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https://www.instagram.com/p/Bsvw9OiFznj/media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84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- 2019-01-17 21:20:15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🎵 TOMMY, TOMMY, TOMMY 🎵 Massive birdie on 18 for @officialtommyfleetwood!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https://www.instagram.com/p/Bsvl9oOFBVk/media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38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- 2019-01-17 19:58:20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a bro thing. @djohnsonpga @austin_johnson12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https://www.instagram.com/p/Bsvc0IilQJF/media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94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- 2019-01-17 19:41:49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CLOSE! 😫 @haotong66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https://www.instagram.com/p/BsvbXyslWct/media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168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B3718-6025-4D9F-9FEA-4C15A3516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4345551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A1619-4ED8-4489-9F2C-4C84F803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HSBC Golf Abu Dhabi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03BBE-48EE-46E3-A8DE-A61136717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446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40174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6778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03188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7666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194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6927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8848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805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3652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6929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864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3289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31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adgolfchamps - 2019-01-17 18:03:18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Ian Poulter’s biggest fan? This young man! 👏 @ianjamespoulter
➖
#ADGolfChamps 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10:27:00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https://www.instagram.com/p/BsvQF21Fizy/media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58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55B85-D749-4C7D-8E8E-10832E6F7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5517498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7C3C3-2C3C-43CE-9006-AD024C0DE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HSBC Golf Abu Dhabi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3E8CF-911C-4407-AD01-B9B1A942E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996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848950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3401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5567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2637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8089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2754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0565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1699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6591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5481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176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7768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3699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6865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7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adgolfchamps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5020.6908396947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1907.6062176166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91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7238A-A659-4509-9F31-52B8F6B5D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6881532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535B-22A3-46F1-A809-EBC59D8E0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Hashtag Analytics | HSBC Golf Abu Dhabi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6D324B-3603-4C69-B18E-D3A66ED5DE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6572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644030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71668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95007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714326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2613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98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#ADGolfChamps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006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#InAbuDhabi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78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14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#TheMasters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91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#MastersSunday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10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#BestOfTheBest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97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#UAENationalDay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39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#YearOfZayed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71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#AnyonesGame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06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#SwingWarSaturdays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965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C52EB-812C-4704-B91D-265D97FC0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3277474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7FD8E-B0B5-4E36-886D-7AAEE99C4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Hashtag Analytics | HSBC Golf Abu Dhabi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57DF44-3654-4EB1-8DC8-09813D67A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7256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499789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308451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77040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40748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2879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32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#RaceToDubai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57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#inAbuDhabi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38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#ThrowbackThursday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9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#FutureFalcon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74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#FridayMood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85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#EidAlFitr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#USOpen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75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#SaudiIntlGolf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039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#ValentinesDay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4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#adgolfchamps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503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9CFAB-8AD8-4AAF-8361-BFED5A233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8303883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07DB1-61CA-45CB-9264-93DA5A1A2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Hashtag Analytics | HSBC Golf Abu Dhabi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4ABAC9-6B2F-4065-A8C4-39041DC87D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947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995124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70432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6961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81124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439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13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#progolfer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69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#backtoback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71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#byrsondechambeau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513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65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718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D24C4-E7FC-47B3-A37F-D53F55C78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29030094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7D0A6-BC1F-4E39-B4E5-675DB7B61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Taps Line Chart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13C3D3-ACBC-4306-9345-C5358F7DE5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8226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384CD-A8A6-4629-A80A-12A1CB01F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21CCF-D081-496D-97E4-693419F6A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66067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DCB5-6401-4E10-8ECB-EB3A7DC19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Line Chart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1A5BF0-B3A8-4536-8E3A-0CD0F001A5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9280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1B97B-02FD-42CA-AC70-804F84804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E8E27-A8A8-4B19-8726-3FF94C919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6765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F41D1-152D-4E29-BCA6-9E9E97A9B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HSBC Golf Abu Dhabi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5BA7BA-B46D-4F8C-A41C-8EB46C5A23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327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25027459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87643817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657786476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2600905191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79460343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25895402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71409802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416792960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89877762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43132102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47205012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345458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03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adgolfchamps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1907.61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1846.90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1846.53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999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4657A-EC32-4F3E-806B-FA51D7F7E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35419547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0D42E-80C9-4FD9-AC12-69C563118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Followers Total (Bar Chart)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97B072-3AA0-42D8-A565-DBA701BEBD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0823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03473-A452-47A6-B944-213D1A9F8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06350-05B5-4584-BA8B-0914CCBC3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0089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7F5F5-F8F1-4F89-AC87-CA225C4B4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Followers Change (Bar Chart)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DC9DBB-48EA-4C8B-9E84-031F00B839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7310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11360-2950-47AE-BFEA-37CC147EBD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88681-A7CA-4E83-96CA-BB677D448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8665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5FE8F-FEC6-49A2-8B6E-B5C036781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Total Interactions (Bar Chart)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457D88-27D5-4848-9B03-CA838BD6D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2827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9A274-E0BD-4A84-8BC5-F08F9CDC1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C6DFA-1F23-414C-8DE2-D0CFFFAF3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1445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01EA1-9632-40EC-84DE-306F4EA7E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58DC44-741C-4214-9E15-AE8EF1D790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0743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F84B8-6FA4-435E-B283-5475FF0E1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6F9C2-F89D-4CA7-A384-004179D9F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4138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9EA36-494F-4185-A776-27A370103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HSBC Golf Abu Dhabi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DF680-483F-4A6B-B318-E84EC3F945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0819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91614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85614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2566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91862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86782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25375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72913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5198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68953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56971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0684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40385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01408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64322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12987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80572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17892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09891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91513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84226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00678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98044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5688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98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Abu Dhabi HSBC Championship presented by 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286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A7F9A-9847-42D8-AA78-5442FD35C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7559424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3471C-07FD-4B77-98BE-C072A6B28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HSBC Golf Abu Dhabi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EFA93-E086-42B0-9E43-7650C4F28A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2687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76403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094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97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478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693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8369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672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6549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720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227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9846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8504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9355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724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855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@ADGolfChamps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95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1113A-A694-4D37-BE37-D78865C12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</p:spTree>
    <p:extLst>
      <p:ext uri="{BB962C8B-B14F-4D97-AF65-F5344CB8AC3E}">
        <p14:creationId xmlns:p14="http://schemas.microsoft.com/office/powerpoint/2010/main" val="40699053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5A608-25D0-4225-8636-4ED13550E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9D24CB-FFA0-40FA-AAC0-393E3743F4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3292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08378-8948-4C47-BF4B-4B9B87A91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77E68-7558-45F7-9E24-84D97AEA4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800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6D3C6-0FAB-4E39-8CFE-DB23369A8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Average Interactions per Post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67A2AF-EAE7-43FF-BDB2-D6869C21D9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740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FFA7D-33E3-467C-B69F-4940C229D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F514A-A75D-4420-B2A1-7A8229EA0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464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7C641-E80C-4921-9887-55E4B21CF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TW Total Interactions (Bar Chart)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66D12A-24CE-4EB5-B517-AC57275A51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6862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B70CB-25C7-4B45-A41A-DB8F4FF2C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99C30-68B6-47E3-A2D6-C830FBD1C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9495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AC4E-1925-4002-A90C-9626BA713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96BFBB-D33C-4FE4-8A16-942C58DE83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02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EBB0E-409A-4220-82B2-C9A6FA5E2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5A7DF-C953-4582-9A2B-9246D12A9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5517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17D94-26A0-49AF-8160-67312A034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Engagement Rate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EFE91F-A71B-4034-9368-C523267D0F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8656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C172C-1693-4032-8B04-82B2378F3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94A6F-5B7A-4C49-A6DC-E126637F4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424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2602E-1366-4C68-8938-0B3D35FE7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6184D9-7ABF-4002-8C17-061D751785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5503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CB17C-0A03-4307-B9B3-A0098275A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C58BF-DB70-4AC0-8351-03F7EDF1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1620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78376-68FC-4F80-BDD4-78CF5C8A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HSBC Golf Abu Dhabi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C44410-E1AD-426F-BB25-FE379333AE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6687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DB105-6390-4037-8378-62FD0CF36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250BC-7DD1-463D-B14D-DEC97B6D1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14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4250</Words>
  <Application>Microsoft Office PowerPoint</Application>
  <PresentationFormat>On-screen Show (4:3)</PresentationFormat>
  <Paragraphs>1774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Arial</vt:lpstr>
      <vt:lpstr>Calibri</vt:lpstr>
      <vt:lpstr>quintly_template</vt:lpstr>
      <vt:lpstr>Abu Dhabi HSBC Championship presented by EGA</vt:lpstr>
      <vt:lpstr>Facebook FB Insights Fans Total (Bar Chart) | HSBC Golf Abu Dhabi</vt:lpstr>
      <vt:lpstr>Facebook Fans Change | HSBC Golf Abu Dhabi</vt:lpstr>
      <vt:lpstr>Facebook FB Reach (Bar Chart) | HSBC Golf Abu Dhabi</vt:lpstr>
      <vt:lpstr>Facebook FB Total Interactions (Bar Chart) | HSBC Golf Abu Dhabi</vt:lpstr>
      <vt:lpstr>Facebook FB Organic Vs Paid Reach (Bar Chart) | HSBC Golf Abu Dhabi</vt:lpstr>
      <vt:lpstr>Facebook FB Own Posts Table with views | HSBC Golf Abu Dhabi - 1 of 12</vt:lpstr>
      <vt:lpstr>Facebook FB Own Posts Table with views | HSBC Golf Abu Dhabi - 2 of 12</vt:lpstr>
      <vt:lpstr>Facebook FB Own Posts Table with views | HSBC Golf Abu Dhabi - 3 of 12</vt:lpstr>
      <vt:lpstr>Facebook FB Own Posts Table with views | HSBC Golf Abu Dhabi - 4 of 12</vt:lpstr>
      <vt:lpstr>Facebook FB Own Posts Table with views | HSBC Golf Abu Dhabi - 5 of 12</vt:lpstr>
      <vt:lpstr>Facebook FB Own Posts Table with views | HSBC Golf Abu Dhabi - 6 of 12</vt:lpstr>
      <vt:lpstr>Facebook FB Own Posts Table with views | HSBC Golf Abu Dhabi - 7 of 12</vt:lpstr>
      <vt:lpstr>Facebook FB Own Posts Table with views | HSBC Golf Abu Dhabi - 8 of 12</vt:lpstr>
      <vt:lpstr>Facebook FB Own Posts Table with views | HSBC Golf Abu Dhabi - 9 of 12</vt:lpstr>
      <vt:lpstr>Facebook FB Own Posts Table with views | HSBC Golf Abu Dhabi - 10 of 12</vt:lpstr>
      <vt:lpstr>Facebook FB Own Posts Table with views | HSBC Golf Abu Dhabi - 11 of 12</vt:lpstr>
      <vt:lpstr>Facebook FB Own Posts Table with views | HSBC Golf Abu Dhabi - 12 of 12</vt:lpstr>
      <vt:lpstr>Instagram IG Followers Total (Bar Chart) | HSBC Golf Abu Dhabi</vt:lpstr>
      <vt:lpstr>Instagram Instagram Reach | HSBC Golf Abu Dhabi</vt:lpstr>
      <vt:lpstr>Instagram IG Total Interactions (Bar Chart) | HSBC Golf Abu Dhabi</vt:lpstr>
      <vt:lpstr>Instagram IG Insights - Posts Table + I-Rate | HSBC Golf Abu Dhabi - 1 of 7</vt:lpstr>
      <vt:lpstr>Instagram IG Insights - Posts Table + I-Rate | HSBC Golf Abu Dhabi - 2 of 7</vt:lpstr>
      <vt:lpstr>Instagram IG Insights - Posts Table + I-Rate | HSBC Golf Abu Dhabi - 3 of 7</vt:lpstr>
      <vt:lpstr>Instagram IG Insights - Posts Table + I-Rate | HSBC Golf Abu Dhabi - 4 of 7</vt:lpstr>
      <vt:lpstr>Instagram IG Insights - Posts Table + I-Rate | HSBC Golf Abu Dhabi - 5 of 7</vt:lpstr>
      <vt:lpstr>Instagram IG Insights - Posts Table + I-Rate | HSBC Golf Abu Dhabi - 6 of 7</vt:lpstr>
      <vt:lpstr>Instagram IG Insights - Posts Table + I-Rate | HSBC Golf Abu Dhabi - 7 of 7</vt:lpstr>
      <vt:lpstr>Instagram Posts Table | HSBC Golf Abu Dhabi - 1 of 8</vt:lpstr>
      <vt:lpstr>Instagram Posts Table | HSBC Golf Abu Dhabi - 2 of 8</vt:lpstr>
      <vt:lpstr>Instagram Posts Table | HSBC Golf Abu Dhabi - 3 of 8</vt:lpstr>
      <vt:lpstr>Instagram Posts Table | HSBC Golf Abu Dhabi - 4 of 8</vt:lpstr>
      <vt:lpstr>Instagram Posts Table | HSBC Golf Abu Dhabi - 5 of 8</vt:lpstr>
      <vt:lpstr>Instagram Posts Table | HSBC Golf Abu Dhabi - 6 of 8</vt:lpstr>
      <vt:lpstr>Instagram Posts Table | HSBC Golf Abu Dhabi - 7 of 8</vt:lpstr>
      <vt:lpstr>Instagram Posts Table | HSBC Golf Abu Dhabi - 8 of 8</vt:lpstr>
      <vt:lpstr>Instagram Videos Table | HSBC Golf Abu Dhabi - 1 of 8</vt:lpstr>
      <vt:lpstr>Instagram Videos Table | HSBC Golf Abu Dhabi - 2 of 8</vt:lpstr>
      <vt:lpstr>Instagram Videos Table | HSBC Golf Abu Dhabi - 3 of 8</vt:lpstr>
      <vt:lpstr>Instagram Videos Table | HSBC Golf Abu Dhabi - 4 of 8</vt:lpstr>
      <vt:lpstr>Instagram Videos Table | HSBC Golf Abu Dhabi - 5 of 8</vt:lpstr>
      <vt:lpstr>Instagram Videos Table | HSBC Golf Abu Dhabi - 6 of 8</vt:lpstr>
      <vt:lpstr>Instagram Videos Table | HSBC Golf Abu Dhabi - 7 of 8</vt:lpstr>
      <vt:lpstr>Instagram Videos Table | HSBC Golf Abu Dhabi - 8 of 8</vt:lpstr>
      <vt:lpstr>Instagram Key Metrics Table | HSBC Golf Abu Dhabi</vt:lpstr>
      <vt:lpstr>Instagram IG Hashtag Analytics | HSBC Golf Abu Dhabi - 1 of 3</vt:lpstr>
      <vt:lpstr>Instagram IG Hashtag Analytics | HSBC Golf Abu Dhabi - 2 of 3</vt:lpstr>
      <vt:lpstr>Instagram IG Hashtag Analytics | HSBC Golf Abu Dhabi - 3 of 3</vt:lpstr>
      <vt:lpstr>Instagram Stories Taps Line Chart | HSBC Golf Abu Dhabi</vt:lpstr>
      <vt:lpstr>Instagram Stories Key Metrics Line Chart | HSBC Golf Abu Dhabi</vt:lpstr>
      <vt:lpstr>Instagram Stories Key Metrics Table | HSBC Golf Abu Dhabi</vt:lpstr>
      <vt:lpstr>Twitter TW Followers Total (Bar Chart) | HSBC Golf Abu Dhabi</vt:lpstr>
      <vt:lpstr>Twitter TW Followers Change (Bar Chart) | HSBC Golf Abu Dhabi</vt:lpstr>
      <vt:lpstr>Twitter TW Total Interactions (Bar Chart) | HSBC Golf Abu Dhabi</vt:lpstr>
      <vt:lpstr>Overall Overall Audience | HSBC Golf Abu Dhabi</vt:lpstr>
      <vt:lpstr>Facebook Key Metrics Table | HSBC Golf Abu Dhabi</vt:lpstr>
      <vt:lpstr>Twitter Key Metrics Table | HSBC Golf Abu Dhabi</vt:lpstr>
      <vt:lpstr>Overall Overall Interaction Rate | HSBC Golf Abu Dhabi</vt:lpstr>
      <vt:lpstr>Overall Average Interactions per Post | HSBC Golf Abu Dhabi</vt:lpstr>
      <vt:lpstr>Overall TW Total Interactions (Bar Chart) | HSBC Golf Abu Dhabi</vt:lpstr>
      <vt:lpstr>Instagram Average Interactions Per Post | HSBC Golf Abu Dhabi</vt:lpstr>
      <vt:lpstr>Instagram Instagram Post Engagement Rate | HSBC Golf Abu Dhabi</vt:lpstr>
      <vt:lpstr>Facebook Interaction Rate | HSBC Golf Abu Dhabi</vt:lpstr>
      <vt:lpstr>Instagram Interaction Rate | HSBC Golf Abu Dhabi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Abu Dhabi HSBC Championship presented by EGA</dc:title>
  <dc:creator>Frederik Peiniger</dc:creator>
  <cp:lastModifiedBy>Frederik Peiniger</cp:lastModifiedBy>
  <cp:revision>1</cp:revision>
  <dcterms:created xsi:type="dcterms:W3CDTF">2019-06-30T09:54:53Z</dcterms:created>
  <dcterms:modified xsi:type="dcterms:W3CDTF">2019-06-30T10:01:23Z</dcterms:modified>
</cp:coreProperties>
</file>