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4" r:id="rId47"/>
    <p:sldId id="305" r:id="rId48"/>
    <p:sldId id="306" r:id="rId49"/>
    <p:sldId id="307" r:id="rId50"/>
    <p:sldId id="308" r:id="rId5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55584</c:v>
                </c:pt>
                <c:pt idx="1">
                  <c:v>55854</c:v>
                </c:pt>
                <c:pt idx="2">
                  <c:v>56272</c:v>
                </c:pt>
                <c:pt idx="3">
                  <c:v>56764</c:v>
                </c:pt>
                <c:pt idx="4">
                  <c:v>56952</c:v>
                </c:pt>
                <c:pt idx="5">
                  <c:v>57257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5-4BF0-B91E-AA488BC12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9045760"/>
        <c:axId val="292788968"/>
      </c:barChart>
      <c:dateAx>
        <c:axId val="28904576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88968"/>
        <c:crosses val="autoZero"/>
        <c:auto val="1"/>
        <c:lblOffset val="100"/>
        <c:baseTimeUnit val="days"/>
      </c:dateAx>
      <c:valAx>
        <c:axId val="292788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4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451</c:v>
                </c:pt>
                <c:pt idx="1">
                  <c:v>287</c:v>
                </c:pt>
                <c:pt idx="2">
                  <c:v>421</c:v>
                </c:pt>
                <c:pt idx="3">
                  <c:v>502</c:v>
                </c:pt>
                <c:pt idx="4">
                  <c:v>169</c:v>
                </c:pt>
                <c:pt idx="5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06-4E7C-B9E9-795078828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4800944"/>
        <c:axId val="294803240"/>
      </c:barChart>
      <c:dateAx>
        <c:axId val="29480094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03240"/>
        <c:crosses val="autoZero"/>
        <c:auto val="1"/>
        <c:lblOffset val="100"/>
        <c:baseTimeUnit val="days"/>
      </c:dateAx>
      <c:valAx>
        <c:axId val="294803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0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358822</c:v>
                </c:pt>
                <c:pt idx="1">
                  <c:v>294406</c:v>
                </c:pt>
                <c:pt idx="2">
                  <c:v>418699</c:v>
                </c:pt>
                <c:pt idx="3">
                  <c:v>383552</c:v>
                </c:pt>
                <c:pt idx="4">
                  <c:v>334816</c:v>
                </c:pt>
                <c:pt idx="5">
                  <c:v>559575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9B-4E04-B7FF-0047BA93B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2744392"/>
        <c:axId val="352742096"/>
      </c:barChart>
      <c:dateAx>
        <c:axId val="3527443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2096"/>
        <c:crosses val="autoZero"/>
        <c:auto val="1"/>
        <c:lblOffset val="100"/>
        <c:baseTimeUnit val="days"/>
      </c:dateAx>
      <c:valAx>
        <c:axId val="352742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40783</c:v>
                </c:pt>
                <c:pt idx="1">
                  <c:v>29710</c:v>
                </c:pt>
                <c:pt idx="2">
                  <c:v>119091</c:v>
                </c:pt>
                <c:pt idx="3">
                  <c:v>24008</c:v>
                </c:pt>
                <c:pt idx="4">
                  <c:v>58502</c:v>
                </c:pt>
                <c:pt idx="5">
                  <c:v>55883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C-4509-BD60-5BCD0636A3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5C-4509-BD60-5BCD0636A3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5C-4509-BD60-5BCD0636A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3208640"/>
        <c:axId val="353210280"/>
      </c:barChart>
      <c:dateAx>
        <c:axId val="35320864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0280"/>
        <c:crosses val="autoZero"/>
        <c:auto val="1"/>
        <c:lblOffset val="100"/>
        <c:baseTimeUnit val="days"/>
      </c:dateAx>
      <c:valAx>
        <c:axId val="353210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0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22683</c:v>
                </c:pt>
                <c:pt idx="1">
                  <c:v>16146</c:v>
                </c:pt>
                <c:pt idx="2">
                  <c:v>15603</c:v>
                </c:pt>
                <c:pt idx="3">
                  <c:v>19880</c:v>
                </c:pt>
                <c:pt idx="4">
                  <c:v>16170</c:v>
                </c:pt>
                <c:pt idx="5">
                  <c:v>24501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F-4EE2-B60C-4152107E64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233175</c:v>
                </c:pt>
                <c:pt idx="1">
                  <c:v>192137</c:v>
                </c:pt>
                <c:pt idx="2">
                  <c:v>297340</c:v>
                </c:pt>
                <c:pt idx="3">
                  <c:v>255733</c:v>
                </c:pt>
                <c:pt idx="4">
                  <c:v>262547</c:v>
                </c:pt>
                <c:pt idx="5">
                  <c:v>467985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F-4EE2-B60C-4152107E6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3211920"/>
        <c:axId val="353212248"/>
      </c:barChart>
      <c:dateAx>
        <c:axId val="35321192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2248"/>
        <c:crosses val="autoZero"/>
        <c:auto val="1"/>
        <c:lblOffset val="100"/>
        <c:baseTimeUnit val="days"/>
      </c:dateAx>
      <c:valAx>
        <c:axId val="353212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271204</c:v>
                </c:pt>
                <c:pt idx="1">
                  <c:v>215950</c:v>
                </c:pt>
                <c:pt idx="2">
                  <c:v>311261</c:v>
                </c:pt>
                <c:pt idx="3">
                  <c:v>276640</c:v>
                </c:pt>
                <c:pt idx="4">
                  <c:v>275733</c:v>
                </c:pt>
                <c:pt idx="5">
                  <c:v>491165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5-4ADB-BDC2-FB2152800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1154576"/>
        <c:axId val="351160152"/>
      </c:barChart>
      <c:dateAx>
        <c:axId val="3511545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60152"/>
        <c:crosses val="autoZero"/>
        <c:auto val="1"/>
        <c:lblOffset val="100"/>
        <c:baseTimeUnit val="days"/>
      </c:dateAx>
      <c:valAx>
        <c:axId val="351160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5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55852</c:v>
                </c:pt>
                <c:pt idx="1">
                  <c:v>57602</c:v>
                </c:pt>
                <c:pt idx="2">
                  <c:v>58647</c:v>
                </c:pt>
                <c:pt idx="3">
                  <c:v>60091</c:v>
                </c:pt>
                <c:pt idx="4">
                  <c:v>61158</c:v>
                </c:pt>
                <c:pt idx="5">
                  <c:v>62577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9-4699-A30A-974BDFBFC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8233656"/>
        <c:axId val="228234312"/>
      </c:barChart>
      <c:dateAx>
        <c:axId val="22823365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34312"/>
        <c:crosses val="autoZero"/>
        <c:auto val="1"/>
        <c:lblOffset val="100"/>
        <c:baseTimeUnit val="days"/>
      </c:dateAx>
      <c:valAx>
        <c:axId val="228234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3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2585</c:v>
                </c:pt>
                <c:pt idx="1">
                  <c:v>1750</c:v>
                </c:pt>
                <c:pt idx="2">
                  <c:v>1045</c:v>
                </c:pt>
                <c:pt idx="3">
                  <c:v>1444</c:v>
                </c:pt>
                <c:pt idx="4">
                  <c:v>1067</c:v>
                </c:pt>
                <c:pt idx="5">
                  <c:v>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A-4234-AFA5-2599389C7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3964912"/>
        <c:axId val="293966224"/>
      </c:barChart>
      <c:dateAx>
        <c:axId val="29396491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66224"/>
        <c:crosses val="autoZero"/>
        <c:auto val="1"/>
        <c:lblOffset val="100"/>
        <c:baseTimeUnit val="days"/>
      </c:dateAx>
      <c:valAx>
        <c:axId val="293966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6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73592</c:v>
                </c:pt>
                <c:pt idx="1">
                  <c:v>126886</c:v>
                </c:pt>
                <c:pt idx="2">
                  <c:v>92810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E-4C81-A37D-3508A2035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512496"/>
        <c:axId val="236509872"/>
      </c:barChart>
      <c:dateAx>
        <c:axId val="2365124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09872"/>
        <c:crosses val="autoZero"/>
        <c:auto val="1"/>
        <c:lblOffset val="100"/>
        <c:baseTimeUnit val="days"/>
      </c:dateAx>
      <c:valAx>
        <c:axId val="2365098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1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8-4950-8D4A-6DA685D8D8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8-4950-8D4A-6DA685D8D8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A8-4950-8D4A-6DA685D8D8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A8-4950-8D4A-6DA685D8D8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25266</c:v>
                </c:pt>
                <c:pt idx="1">
                  <c:v>29154</c:v>
                </c:pt>
                <c:pt idx="2">
                  <c:v>26763</c:v>
                </c:pt>
                <c:pt idx="3">
                  <c:v>29732</c:v>
                </c:pt>
                <c:pt idx="4">
                  <c:v>26178</c:v>
                </c:pt>
                <c:pt idx="5">
                  <c:v>32382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A8-4950-8D4A-6DA685D8D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6515448"/>
        <c:axId val="236511184"/>
      </c:barChart>
      <c:dateAx>
        <c:axId val="2365154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11184"/>
        <c:crosses val="autoZero"/>
        <c:auto val="1"/>
        <c:lblOffset val="100"/>
        <c:baseTimeUnit val="days"/>
      </c:dateAx>
      <c:valAx>
        <c:axId val="23651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1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avg.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Sheet1!$A$2:$A$46</c:f>
              <c:numCache>
                <c:formatCode>General</c:formatCode>
                <c:ptCount val="45"/>
                <c:pt idx="0">
                  <c:v>2.11</c:v>
                </c:pt>
                <c:pt idx="1">
                  <c:v>3.01</c:v>
                </c:pt>
                <c:pt idx="2">
                  <c:v>3.03</c:v>
                </c:pt>
                <c:pt idx="3">
                  <c:v>4.1100000000000003</c:v>
                </c:pt>
                <c:pt idx="4">
                  <c:v>5.03</c:v>
                </c:pt>
                <c:pt idx="5">
                  <c:v>6.03</c:v>
                </c:pt>
                <c:pt idx="6">
                  <c:v>6.12</c:v>
                </c:pt>
                <c:pt idx="7">
                  <c:v>7.11</c:v>
                </c:pt>
                <c:pt idx="8">
                  <c:v>9.0299999999999994</c:v>
                </c:pt>
                <c:pt idx="9">
                  <c:v>10.01</c:v>
                </c:pt>
                <c:pt idx="10">
                  <c:v>11.02</c:v>
                </c:pt>
                <c:pt idx="11">
                  <c:v>11.11</c:v>
                </c:pt>
                <c:pt idx="12">
                  <c:v>12.03</c:v>
                </c:pt>
                <c:pt idx="13">
                  <c:v>13.12</c:v>
                </c:pt>
                <c:pt idx="14">
                  <c:v>14.01</c:v>
                </c:pt>
                <c:pt idx="15">
                  <c:v>14.02</c:v>
                </c:pt>
                <c:pt idx="16">
                  <c:v>14.03</c:v>
                </c:pt>
                <c:pt idx="17">
                  <c:v>15.01</c:v>
                </c:pt>
                <c:pt idx="18">
                  <c:v>16.100000000000001</c:v>
                </c:pt>
                <c:pt idx="19">
                  <c:v>17.100000000000001</c:v>
                </c:pt>
                <c:pt idx="20">
                  <c:v>18.03</c:v>
                </c:pt>
                <c:pt idx="21">
                  <c:v>18.100000000000001</c:v>
                </c:pt>
                <c:pt idx="22">
                  <c:v>19.100000000000001</c:v>
                </c:pt>
                <c:pt idx="23">
                  <c:v>20.100000000000001</c:v>
                </c:pt>
                <c:pt idx="24">
                  <c:v>20.12</c:v>
                </c:pt>
                <c:pt idx="25">
                  <c:v>21.02</c:v>
                </c:pt>
                <c:pt idx="26">
                  <c:v>21.1</c:v>
                </c:pt>
                <c:pt idx="27">
                  <c:v>22.1</c:v>
                </c:pt>
                <c:pt idx="28">
                  <c:v>22.11</c:v>
                </c:pt>
                <c:pt idx="29">
                  <c:v>23.1</c:v>
                </c:pt>
                <c:pt idx="30">
                  <c:v>24.1</c:v>
                </c:pt>
                <c:pt idx="31">
                  <c:v>25.01</c:v>
                </c:pt>
                <c:pt idx="32">
                  <c:v>25.1</c:v>
                </c:pt>
                <c:pt idx="33">
                  <c:v>25.11</c:v>
                </c:pt>
                <c:pt idx="34">
                  <c:v>26.1</c:v>
                </c:pt>
                <c:pt idx="35">
                  <c:v>26.11</c:v>
                </c:pt>
                <c:pt idx="36">
                  <c:v>27.1</c:v>
                </c:pt>
                <c:pt idx="37">
                  <c:v>27.12</c:v>
                </c:pt>
                <c:pt idx="38">
                  <c:v>28.03</c:v>
                </c:pt>
                <c:pt idx="39">
                  <c:v>28.1</c:v>
                </c:pt>
                <c:pt idx="40">
                  <c:v>29.1</c:v>
                </c:pt>
                <c:pt idx="41">
                  <c:v>30.03</c:v>
                </c:pt>
                <c:pt idx="42">
                  <c:v>30.1</c:v>
                </c:pt>
                <c:pt idx="43">
                  <c:v>31.01</c:v>
                </c:pt>
                <c:pt idx="44">
                  <c:v>31.1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1401</c:v>
                </c:pt>
                <c:pt idx="1">
                  <c:v>1807</c:v>
                </c:pt>
                <c:pt idx="2">
                  <c:v>1076.8333333333301</c:v>
                </c:pt>
                <c:pt idx="3">
                  <c:v>1719.1666666666699</c:v>
                </c:pt>
                <c:pt idx="4">
                  <c:v>1893</c:v>
                </c:pt>
                <c:pt idx="5">
                  <c:v>1588</c:v>
                </c:pt>
                <c:pt idx="6">
                  <c:v>282</c:v>
                </c:pt>
                <c:pt idx="7">
                  <c:v>1086</c:v>
                </c:pt>
                <c:pt idx="8">
                  <c:v>1324.5</c:v>
                </c:pt>
                <c:pt idx="9">
                  <c:v>1831</c:v>
                </c:pt>
                <c:pt idx="10">
                  <c:v>2256</c:v>
                </c:pt>
                <c:pt idx="11">
                  <c:v>1486.8333333333301</c:v>
                </c:pt>
                <c:pt idx="12">
                  <c:v>1327</c:v>
                </c:pt>
                <c:pt idx="13">
                  <c:v>1388.5</c:v>
                </c:pt>
                <c:pt idx="14">
                  <c:v>1813</c:v>
                </c:pt>
                <c:pt idx="15">
                  <c:v>1388.8571428571399</c:v>
                </c:pt>
                <c:pt idx="16">
                  <c:v>1147.6666666666699</c:v>
                </c:pt>
                <c:pt idx="17">
                  <c:v>1425.25</c:v>
                </c:pt>
                <c:pt idx="18">
                  <c:v>1412.3333333333301</c:v>
                </c:pt>
                <c:pt idx="19">
                  <c:v>1255.5</c:v>
                </c:pt>
                <c:pt idx="20">
                  <c:v>1513</c:v>
                </c:pt>
                <c:pt idx="21">
                  <c:v>1251.2</c:v>
                </c:pt>
                <c:pt idx="22">
                  <c:v>1398</c:v>
                </c:pt>
                <c:pt idx="23">
                  <c:v>1760</c:v>
                </c:pt>
                <c:pt idx="24">
                  <c:v>1368.625</c:v>
                </c:pt>
                <c:pt idx="25">
                  <c:v>1615.3333333333301</c:v>
                </c:pt>
                <c:pt idx="26">
                  <c:v>1561</c:v>
                </c:pt>
                <c:pt idx="27">
                  <c:v>2446</c:v>
                </c:pt>
                <c:pt idx="28">
                  <c:v>1317</c:v>
                </c:pt>
                <c:pt idx="29">
                  <c:v>1325.7142857142901</c:v>
                </c:pt>
                <c:pt idx="30">
                  <c:v>1376</c:v>
                </c:pt>
                <c:pt idx="31">
                  <c:v>1789.75</c:v>
                </c:pt>
                <c:pt idx="32">
                  <c:v>1647</c:v>
                </c:pt>
                <c:pt idx="33">
                  <c:v>1878.6666666666699</c:v>
                </c:pt>
                <c:pt idx="34">
                  <c:v>1273</c:v>
                </c:pt>
                <c:pt idx="35">
                  <c:v>1321.5</c:v>
                </c:pt>
                <c:pt idx="36">
                  <c:v>1365</c:v>
                </c:pt>
                <c:pt idx="37">
                  <c:v>1691.3333333333301</c:v>
                </c:pt>
                <c:pt idx="38">
                  <c:v>1168.3333333333301</c:v>
                </c:pt>
                <c:pt idx="39">
                  <c:v>1451</c:v>
                </c:pt>
                <c:pt idx="40">
                  <c:v>1524</c:v>
                </c:pt>
                <c:pt idx="41">
                  <c:v>864</c:v>
                </c:pt>
                <c:pt idx="42">
                  <c:v>1405</c:v>
                </c:pt>
                <c:pt idx="43">
                  <c:v>1525.8333333333301</c:v>
                </c:pt>
                <c:pt idx="44">
                  <c:v>1122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C-4711-84FB-752EF9CC8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 exits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Sheet1!$A$2:$A$46</c:f>
              <c:numCache>
                <c:formatCode>General</c:formatCode>
                <c:ptCount val="45"/>
                <c:pt idx="0">
                  <c:v>2.11</c:v>
                </c:pt>
                <c:pt idx="1">
                  <c:v>3.01</c:v>
                </c:pt>
                <c:pt idx="2">
                  <c:v>3.03</c:v>
                </c:pt>
                <c:pt idx="3">
                  <c:v>4.1100000000000003</c:v>
                </c:pt>
                <c:pt idx="4">
                  <c:v>5.03</c:v>
                </c:pt>
                <c:pt idx="5">
                  <c:v>6.03</c:v>
                </c:pt>
                <c:pt idx="6">
                  <c:v>6.12</c:v>
                </c:pt>
                <c:pt idx="7">
                  <c:v>7.11</c:v>
                </c:pt>
                <c:pt idx="8">
                  <c:v>9.0299999999999994</c:v>
                </c:pt>
                <c:pt idx="9">
                  <c:v>10.01</c:v>
                </c:pt>
                <c:pt idx="10">
                  <c:v>11.02</c:v>
                </c:pt>
                <c:pt idx="11">
                  <c:v>11.11</c:v>
                </c:pt>
                <c:pt idx="12">
                  <c:v>12.03</c:v>
                </c:pt>
                <c:pt idx="13">
                  <c:v>13.12</c:v>
                </c:pt>
                <c:pt idx="14">
                  <c:v>14.01</c:v>
                </c:pt>
                <c:pt idx="15">
                  <c:v>14.02</c:v>
                </c:pt>
                <c:pt idx="16">
                  <c:v>14.03</c:v>
                </c:pt>
                <c:pt idx="17">
                  <c:v>15.01</c:v>
                </c:pt>
                <c:pt idx="18">
                  <c:v>16.100000000000001</c:v>
                </c:pt>
                <c:pt idx="19">
                  <c:v>17.100000000000001</c:v>
                </c:pt>
                <c:pt idx="20">
                  <c:v>18.03</c:v>
                </c:pt>
                <c:pt idx="21">
                  <c:v>18.100000000000001</c:v>
                </c:pt>
                <c:pt idx="22">
                  <c:v>19.100000000000001</c:v>
                </c:pt>
                <c:pt idx="23">
                  <c:v>20.100000000000001</c:v>
                </c:pt>
                <c:pt idx="24">
                  <c:v>20.12</c:v>
                </c:pt>
                <c:pt idx="25">
                  <c:v>21.02</c:v>
                </c:pt>
                <c:pt idx="26">
                  <c:v>21.1</c:v>
                </c:pt>
                <c:pt idx="27">
                  <c:v>22.1</c:v>
                </c:pt>
                <c:pt idx="28">
                  <c:v>22.11</c:v>
                </c:pt>
                <c:pt idx="29">
                  <c:v>23.1</c:v>
                </c:pt>
                <c:pt idx="30">
                  <c:v>24.1</c:v>
                </c:pt>
                <c:pt idx="31">
                  <c:v>25.01</c:v>
                </c:pt>
                <c:pt idx="32">
                  <c:v>25.1</c:v>
                </c:pt>
                <c:pt idx="33">
                  <c:v>25.11</c:v>
                </c:pt>
                <c:pt idx="34">
                  <c:v>26.1</c:v>
                </c:pt>
                <c:pt idx="35">
                  <c:v>26.11</c:v>
                </c:pt>
                <c:pt idx="36">
                  <c:v>27.1</c:v>
                </c:pt>
                <c:pt idx="37">
                  <c:v>27.12</c:v>
                </c:pt>
                <c:pt idx="38">
                  <c:v>28.03</c:v>
                </c:pt>
                <c:pt idx="39">
                  <c:v>28.1</c:v>
                </c:pt>
                <c:pt idx="40">
                  <c:v>29.1</c:v>
                </c:pt>
                <c:pt idx="41">
                  <c:v>30.03</c:v>
                </c:pt>
                <c:pt idx="42">
                  <c:v>30.1</c:v>
                </c:pt>
                <c:pt idx="43">
                  <c:v>31.01</c:v>
                </c:pt>
                <c:pt idx="44">
                  <c:v>31.1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395</c:v>
                </c:pt>
                <c:pt idx="1">
                  <c:v>182</c:v>
                </c:pt>
                <c:pt idx="2">
                  <c:v>457</c:v>
                </c:pt>
                <c:pt idx="3">
                  <c:v>450</c:v>
                </c:pt>
                <c:pt idx="4">
                  <c:v>476</c:v>
                </c:pt>
                <c:pt idx="5">
                  <c:v>498</c:v>
                </c:pt>
                <c:pt idx="6">
                  <c:v>37</c:v>
                </c:pt>
                <c:pt idx="7">
                  <c:v>147</c:v>
                </c:pt>
                <c:pt idx="8">
                  <c:v>263</c:v>
                </c:pt>
                <c:pt idx="9">
                  <c:v>542</c:v>
                </c:pt>
                <c:pt idx="10">
                  <c:v>865</c:v>
                </c:pt>
                <c:pt idx="11">
                  <c:v>633</c:v>
                </c:pt>
                <c:pt idx="12">
                  <c:v>276</c:v>
                </c:pt>
                <c:pt idx="13">
                  <c:v>337</c:v>
                </c:pt>
                <c:pt idx="14">
                  <c:v>198</c:v>
                </c:pt>
                <c:pt idx="15">
                  <c:v>479</c:v>
                </c:pt>
                <c:pt idx="16">
                  <c:v>253</c:v>
                </c:pt>
                <c:pt idx="17">
                  <c:v>290</c:v>
                </c:pt>
                <c:pt idx="18">
                  <c:v>189</c:v>
                </c:pt>
                <c:pt idx="19">
                  <c:v>261</c:v>
                </c:pt>
                <c:pt idx="20">
                  <c:v>262</c:v>
                </c:pt>
                <c:pt idx="21">
                  <c:v>319</c:v>
                </c:pt>
                <c:pt idx="22">
                  <c:v>332</c:v>
                </c:pt>
                <c:pt idx="23">
                  <c:v>515</c:v>
                </c:pt>
                <c:pt idx="24">
                  <c:v>558</c:v>
                </c:pt>
                <c:pt idx="25">
                  <c:v>626</c:v>
                </c:pt>
                <c:pt idx="26">
                  <c:v>238</c:v>
                </c:pt>
                <c:pt idx="27">
                  <c:v>682</c:v>
                </c:pt>
                <c:pt idx="28">
                  <c:v>166</c:v>
                </c:pt>
                <c:pt idx="29">
                  <c:v>526</c:v>
                </c:pt>
                <c:pt idx="30">
                  <c:v>154</c:v>
                </c:pt>
                <c:pt idx="31">
                  <c:v>680</c:v>
                </c:pt>
                <c:pt idx="32">
                  <c:v>234</c:v>
                </c:pt>
                <c:pt idx="33">
                  <c:v>1052</c:v>
                </c:pt>
                <c:pt idx="34">
                  <c:v>144</c:v>
                </c:pt>
                <c:pt idx="35">
                  <c:v>295</c:v>
                </c:pt>
                <c:pt idx="36">
                  <c:v>172</c:v>
                </c:pt>
                <c:pt idx="37">
                  <c:v>342</c:v>
                </c:pt>
                <c:pt idx="38">
                  <c:v>263</c:v>
                </c:pt>
                <c:pt idx="39">
                  <c:v>164</c:v>
                </c:pt>
                <c:pt idx="40">
                  <c:v>180</c:v>
                </c:pt>
                <c:pt idx="41">
                  <c:v>73</c:v>
                </c:pt>
                <c:pt idx="42">
                  <c:v>173</c:v>
                </c:pt>
                <c:pt idx="43">
                  <c:v>505</c:v>
                </c:pt>
                <c:pt idx="44">
                  <c:v>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DC-4711-84FB-752EF9CC83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shangrilamauritius impressions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Sheet1!$A$2:$A$46</c:f>
              <c:numCache>
                <c:formatCode>General</c:formatCode>
                <c:ptCount val="45"/>
                <c:pt idx="0">
                  <c:v>2.11</c:v>
                </c:pt>
                <c:pt idx="1">
                  <c:v>3.01</c:v>
                </c:pt>
                <c:pt idx="2">
                  <c:v>3.03</c:v>
                </c:pt>
                <c:pt idx="3">
                  <c:v>4.1100000000000003</c:v>
                </c:pt>
                <c:pt idx="4">
                  <c:v>5.03</c:v>
                </c:pt>
                <c:pt idx="5">
                  <c:v>6.03</c:v>
                </c:pt>
                <c:pt idx="6">
                  <c:v>6.12</c:v>
                </c:pt>
                <c:pt idx="7">
                  <c:v>7.11</c:v>
                </c:pt>
                <c:pt idx="8">
                  <c:v>9.0299999999999994</c:v>
                </c:pt>
                <c:pt idx="9">
                  <c:v>10.01</c:v>
                </c:pt>
                <c:pt idx="10">
                  <c:v>11.02</c:v>
                </c:pt>
                <c:pt idx="11">
                  <c:v>11.11</c:v>
                </c:pt>
                <c:pt idx="12">
                  <c:v>12.03</c:v>
                </c:pt>
                <c:pt idx="13">
                  <c:v>13.12</c:v>
                </c:pt>
                <c:pt idx="14">
                  <c:v>14.01</c:v>
                </c:pt>
                <c:pt idx="15">
                  <c:v>14.02</c:v>
                </c:pt>
                <c:pt idx="16">
                  <c:v>14.03</c:v>
                </c:pt>
                <c:pt idx="17">
                  <c:v>15.01</c:v>
                </c:pt>
                <c:pt idx="18">
                  <c:v>16.100000000000001</c:v>
                </c:pt>
                <c:pt idx="19">
                  <c:v>17.100000000000001</c:v>
                </c:pt>
                <c:pt idx="20">
                  <c:v>18.03</c:v>
                </c:pt>
                <c:pt idx="21">
                  <c:v>18.100000000000001</c:v>
                </c:pt>
                <c:pt idx="22">
                  <c:v>19.100000000000001</c:v>
                </c:pt>
                <c:pt idx="23">
                  <c:v>20.100000000000001</c:v>
                </c:pt>
                <c:pt idx="24">
                  <c:v>20.12</c:v>
                </c:pt>
                <c:pt idx="25">
                  <c:v>21.02</c:v>
                </c:pt>
                <c:pt idx="26">
                  <c:v>21.1</c:v>
                </c:pt>
                <c:pt idx="27">
                  <c:v>22.1</c:v>
                </c:pt>
                <c:pt idx="28">
                  <c:v>22.11</c:v>
                </c:pt>
                <c:pt idx="29">
                  <c:v>23.1</c:v>
                </c:pt>
                <c:pt idx="30">
                  <c:v>24.1</c:v>
                </c:pt>
                <c:pt idx="31">
                  <c:v>25.01</c:v>
                </c:pt>
                <c:pt idx="32">
                  <c:v>25.1</c:v>
                </c:pt>
                <c:pt idx="33">
                  <c:v>25.11</c:v>
                </c:pt>
                <c:pt idx="34">
                  <c:v>26.1</c:v>
                </c:pt>
                <c:pt idx="35">
                  <c:v>26.11</c:v>
                </c:pt>
                <c:pt idx="36">
                  <c:v>27.1</c:v>
                </c:pt>
                <c:pt idx="37">
                  <c:v>27.12</c:v>
                </c:pt>
                <c:pt idx="38">
                  <c:v>28.03</c:v>
                </c:pt>
                <c:pt idx="39">
                  <c:v>28.1</c:v>
                </c:pt>
                <c:pt idx="40">
                  <c:v>29.1</c:v>
                </c:pt>
                <c:pt idx="41">
                  <c:v>30.03</c:v>
                </c:pt>
                <c:pt idx="42">
                  <c:v>30.1</c:v>
                </c:pt>
                <c:pt idx="43">
                  <c:v>31.01</c:v>
                </c:pt>
                <c:pt idx="44">
                  <c:v>31.1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7604</c:v>
                </c:pt>
                <c:pt idx="1">
                  <c:v>2051</c:v>
                </c:pt>
                <c:pt idx="2">
                  <c:v>10990</c:v>
                </c:pt>
                <c:pt idx="3">
                  <c:v>11394</c:v>
                </c:pt>
                <c:pt idx="4">
                  <c:v>11126</c:v>
                </c:pt>
                <c:pt idx="5">
                  <c:v>12240</c:v>
                </c:pt>
                <c:pt idx="6">
                  <c:v>306</c:v>
                </c:pt>
                <c:pt idx="7">
                  <c:v>1210</c:v>
                </c:pt>
                <c:pt idx="8">
                  <c:v>5820</c:v>
                </c:pt>
                <c:pt idx="9">
                  <c:v>12314</c:v>
                </c:pt>
                <c:pt idx="10">
                  <c:v>21061</c:v>
                </c:pt>
                <c:pt idx="11">
                  <c:v>9782</c:v>
                </c:pt>
                <c:pt idx="12">
                  <c:v>4362</c:v>
                </c:pt>
                <c:pt idx="13">
                  <c:v>6369</c:v>
                </c:pt>
                <c:pt idx="14">
                  <c:v>2070</c:v>
                </c:pt>
                <c:pt idx="15">
                  <c:v>10876</c:v>
                </c:pt>
                <c:pt idx="16">
                  <c:v>3752</c:v>
                </c:pt>
                <c:pt idx="17">
                  <c:v>6251</c:v>
                </c:pt>
                <c:pt idx="18">
                  <c:v>4642</c:v>
                </c:pt>
                <c:pt idx="19">
                  <c:v>2826</c:v>
                </c:pt>
                <c:pt idx="20">
                  <c:v>3422</c:v>
                </c:pt>
                <c:pt idx="21">
                  <c:v>6720</c:v>
                </c:pt>
                <c:pt idx="22">
                  <c:v>6058</c:v>
                </c:pt>
                <c:pt idx="23">
                  <c:v>8086</c:v>
                </c:pt>
                <c:pt idx="24">
                  <c:v>11856</c:v>
                </c:pt>
                <c:pt idx="25">
                  <c:v>16412</c:v>
                </c:pt>
                <c:pt idx="26">
                  <c:v>1724</c:v>
                </c:pt>
                <c:pt idx="27">
                  <c:v>5813</c:v>
                </c:pt>
                <c:pt idx="28">
                  <c:v>1496</c:v>
                </c:pt>
                <c:pt idx="29">
                  <c:v>10061</c:v>
                </c:pt>
                <c:pt idx="30">
                  <c:v>1556</c:v>
                </c:pt>
                <c:pt idx="31">
                  <c:v>15557</c:v>
                </c:pt>
                <c:pt idx="32">
                  <c:v>1998</c:v>
                </c:pt>
                <c:pt idx="33">
                  <c:v>24790</c:v>
                </c:pt>
                <c:pt idx="34">
                  <c:v>1442</c:v>
                </c:pt>
                <c:pt idx="35">
                  <c:v>5817</c:v>
                </c:pt>
                <c:pt idx="36">
                  <c:v>1507</c:v>
                </c:pt>
                <c:pt idx="37">
                  <c:v>5919</c:v>
                </c:pt>
                <c:pt idx="38">
                  <c:v>3828</c:v>
                </c:pt>
                <c:pt idx="39">
                  <c:v>1602</c:v>
                </c:pt>
                <c:pt idx="40">
                  <c:v>1721</c:v>
                </c:pt>
                <c:pt idx="41">
                  <c:v>950</c:v>
                </c:pt>
                <c:pt idx="42">
                  <c:v>1578</c:v>
                </c:pt>
                <c:pt idx="43">
                  <c:v>10006</c:v>
                </c:pt>
                <c:pt idx="44">
                  <c:v>6036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DC-4711-84FB-752EF9CC83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shangrilamauritius replies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Sheet1!$A$2:$A$46</c:f>
              <c:numCache>
                <c:formatCode>General</c:formatCode>
                <c:ptCount val="45"/>
                <c:pt idx="0">
                  <c:v>2.11</c:v>
                </c:pt>
                <c:pt idx="1">
                  <c:v>3.01</c:v>
                </c:pt>
                <c:pt idx="2">
                  <c:v>3.03</c:v>
                </c:pt>
                <c:pt idx="3">
                  <c:v>4.1100000000000003</c:v>
                </c:pt>
                <c:pt idx="4">
                  <c:v>5.03</c:v>
                </c:pt>
                <c:pt idx="5">
                  <c:v>6.03</c:v>
                </c:pt>
                <c:pt idx="6">
                  <c:v>6.12</c:v>
                </c:pt>
                <c:pt idx="7">
                  <c:v>7.11</c:v>
                </c:pt>
                <c:pt idx="8">
                  <c:v>9.0299999999999994</c:v>
                </c:pt>
                <c:pt idx="9">
                  <c:v>10.01</c:v>
                </c:pt>
                <c:pt idx="10">
                  <c:v>11.02</c:v>
                </c:pt>
                <c:pt idx="11">
                  <c:v>11.11</c:v>
                </c:pt>
                <c:pt idx="12">
                  <c:v>12.03</c:v>
                </c:pt>
                <c:pt idx="13">
                  <c:v>13.12</c:v>
                </c:pt>
                <c:pt idx="14">
                  <c:v>14.01</c:v>
                </c:pt>
                <c:pt idx="15">
                  <c:v>14.02</c:v>
                </c:pt>
                <c:pt idx="16">
                  <c:v>14.03</c:v>
                </c:pt>
                <c:pt idx="17">
                  <c:v>15.01</c:v>
                </c:pt>
                <c:pt idx="18">
                  <c:v>16.100000000000001</c:v>
                </c:pt>
                <c:pt idx="19">
                  <c:v>17.100000000000001</c:v>
                </c:pt>
                <c:pt idx="20">
                  <c:v>18.03</c:v>
                </c:pt>
                <c:pt idx="21">
                  <c:v>18.100000000000001</c:v>
                </c:pt>
                <c:pt idx="22">
                  <c:v>19.100000000000001</c:v>
                </c:pt>
                <c:pt idx="23">
                  <c:v>20.100000000000001</c:v>
                </c:pt>
                <c:pt idx="24">
                  <c:v>20.12</c:v>
                </c:pt>
                <c:pt idx="25">
                  <c:v>21.02</c:v>
                </c:pt>
                <c:pt idx="26">
                  <c:v>21.1</c:v>
                </c:pt>
                <c:pt idx="27">
                  <c:v>22.1</c:v>
                </c:pt>
                <c:pt idx="28">
                  <c:v>22.11</c:v>
                </c:pt>
                <c:pt idx="29">
                  <c:v>23.1</c:v>
                </c:pt>
                <c:pt idx="30">
                  <c:v>24.1</c:v>
                </c:pt>
                <c:pt idx="31">
                  <c:v>25.01</c:v>
                </c:pt>
                <c:pt idx="32">
                  <c:v>25.1</c:v>
                </c:pt>
                <c:pt idx="33">
                  <c:v>25.11</c:v>
                </c:pt>
                <c:pt idx="34">
                  <c:v>26.1</c:v>
                </c:pt>
                <c:pt idx="35">
                  <c:v>26.11</c:v>
                </c:pt>
                <c:pt idx="36">
                  <c:v>27.1</c:v>
                </c:pt>
                <c:pt idx="37">
                  <c:v>27.12</c:v>
                </c:pt>
                <c:pt idx="38">
                  <c:v>28.03</c:v>
                </c:pt>
                <c:pt idx="39">
                  <c:v>28.1</c:v>
                </c:pt>
                <c:pt idx="40">
                  <c:v>29.1</c:v>
                </c:pt>
                <c:pt idx="41">
                  <c:v>30.03</c:v>
                </c:pt>
                <c:pt idx="42">
                  <c:v>30.1</c:v>
                </c:pt>
                <c:pt idx="43">
                  <c:v>31.01</c:v>
                </c:pt>
                <c:pt idx="44">
                  <c:v>31.1</c:v>
                </c:pt>
              </c:numCache>
            </c:numRef>
          </c:cat>
          <c:val>
            <c:numRef>
              <c:f>Sheet1!$E$2:$E$46</c:f>
              <c:numCache>
                <c:formatCode>General</c:formatCode>
                <c:ptCount val="45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7</c:v>
                </c:pt>
                <c:pt idx="10">
                  <c:v>10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12</c:v>
                </c:pt>
                <c:pt idx="30">
                  <c:v>1</c:v>
                </c:pt>
                <c:pt idx="31">
                  <c:v>4</c:v>
                </c:pt>
                <c:pt idx="32">
                  <c:v>3</c:v>
                </c:pt>
                <c:pt idx="33">
                  <c:v>11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7</c:v>
                </c:pt>
                <c:pt idx="43">
                  <c:v>2</c:v>
                </c:pt>
                <c:pt idx="4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DC-4711-84FB-752EF9CC8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5475120"/>
        <c:axId val="545473152"/>
      </c:barChart>
      <c:catAx>
        <c:axId val="545475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473152"/>
        <c:crosses val="autoZero"/>
        <c:auto val="1"/>
        <c:lblAlgn val="ctr"/>
        <c:lblOffset val="100"/>
        <c:noMultiLvlLbl val="0"/>
      </c:catAx>
      <c:valAx>
        <c:axId val="545473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47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Taps 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Sheet1!$A$2:$A$46</c:f>
              <c:numCache>
                <c:formatCode>General</c:formatCode>
                <c:ptCount val="45"/>
                <c:pt idx="0">
                  <c:v>2.11</c:v>
                </c:pt>
                <c:pt idx="1">
                  <c:v>3.01</c:v>
                </c:pt>
                <c:pt idx="2">
                  <c:v>3.03</c:v>
                </c:pt>
                <c:pt idx="3">
                  <c:v>4.1100000000000003</c:v>
                </c:pt>
                <c:pt idx="4">
                  <c:v>5.03</c:v>
                </c:pt>
                <c:pt idx="5">
                  <c:v>6.03</c:v>
                </c:pt>
                <c:pt idx="6">
                  <c:v>6.12</c:v>
                </c:pt>
                <c:pt idx="7">
                  <c:v>7.11</c:v>
                </c:pt>
                <c:pt idx="8">
                  <c:v>9.0299999999999994</c:v>
                </c:pt>
                <c:pt idx="9">
                  <c:v>10.01</c:v>
                </c:pt>
                <c:pt idx="10">
                  <c:v>11.02</c:v>
                </c:pt>
                <c:pt idx="11">
                  <c:v>11.11</c:v>
                </c:pt>
                <c:pt idx="12">
                  <c:v>12.03</c:v>
                </c:pt>
                <c:pt idx="13">
                  <c:v>13.12</c:v>
                </c:pt>
                <c:pt idx="14">
                  <c:v>14.01</c:v>
                </c:pt>
                <c:pt idx="15">
                  <c:v>14.02</c:v>
                </c:pt>
                <c:pt idx="16">
                  <c:v>14.03</c:v>
                </c:pt>
                <c:pt idx="17">
                  <c:v>15.01</c:v>
                </c:pt>
                <c:pt idx="18">
                  <c:v>16.100000000000001</c:v>
                </c:pt>
                <c:pt idx="19">
                  <c:v>17.100000000000001</c:v>
                </c:pt>
                <c:pt idx="20">
                  <c:v>18.03</c:v>
                </c:pt>
                <c:pt idx="21">
                  <c:v>18.100000000000001</c:v>
                </c:pt>
                <c:pt idx="22">
                  <c:v>19.100000000000001</c:v>
                </c:pt>
                <c:pt idx="23">
                  <c:v>20.100000000000001</c:v>
                </c:pt>
                <c:pt idx="24">
                  <c:v>20.12</c:v>
                </c:pt>
                <c:pt idx="25">
                  <c:v>21.02</c:v>
                </c:pt>
                <c:pt idx="26">
                  <c:v>21.1</c:v>
                </c:pt>
                <c:pt idx="27">
                  <c:v>22.1</c:v>
                </c:pt>
                <c:pt idx="28">
                  <c:v>22.11</c:v>
                </c:pt>
                <c:pt idx="29">
                  <c:v>23.1</c:v>
                </c:pt>
                <c:pt idx="30">
                  <c:v>24.1</c:v>
                </c:pt>
                <c:pt idx="31">
                  <c:v>25.01</c:v>
                </c:pt>
                <c:pt idx="32">
                  <c:v>25.1</c:v>
                </c:pt>
                <c:pt idx="33">
                  <c:v>25.11</c:v>
                </c:pt>
                <c:pt idx="34">
                  <c:v>26.1</c:v>
                </c:pt>
                <c:pt idx="35">
                  <c:v>26.11</c:v>
                </c:pt>
                <c:pt idx="36">
                  <c:v>27.1</c:v>
                </c:pt>
                <c:pt idx="37">
                  <c:v>27.12</c:v>
                </c:pt>
                <c:pt idx="38">
                  <c:v>28.03</c:v>
                </c:pt>
                <c:pt idx="39">
                  <c:v>28.1</c:v>
                </c:pt>
                <c:pt idx="40">
                  <c:v>29.1</c:v>
                </c:pt>
                <c:pt idx="41">
                  <c:v>30.03</c:v>
                </c:pt>
                <c:pt idx="42">
                  <c:v>30.1</c:v>
                </c:pt>
                <c:pt idx="43">
                  <c:v>31.01</c:v>
                </c:pt>
                <c:pt idx="44">
                  <c:v>31.1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187</c:v>
                </c:pt>
                <c:pt idx="1">
                  <c:v>17</c:v>
                </c:pt>
                <c:pt idx="2">
                  <c:v>315</c:v>
                </c:pt>
                <c:pt idx="3">
                  <c:v>358</c:v>
                </c:pt>
                <c:pt idx="4">
                  <c:v>638</c:v>
                </c:pt>
                <c:pt idx="5">
                  <c:v>447</c:v>
                </c:pt>
                <c:pt idx="6">
                  <c:v>3</c:v>
                </c:pt>
                <c:pt idx="7">
                  <c:v>7</c:v>
                </c:pt>
                <c:pt idx="8">
                  <c:v>150</c:v>
                </c:pt>
                <c:pt idx="9">
                  <c:v>484</c:v>
                </c:pt>
                <c:pt idx="10">
                  <c:v>1226</c:v>
                </c:pt>
                <c:pt idx="11">
                  <c:v>279</c:v>
                </c:pt>
                <c:pt idx="12">
                  <c:v>114</c:v>
                </c:pt>
                <c:pt idx="13">
                  <c:v>326</c:v>
                </c:pt>
                <c:pt idx="14">
                  <c:v>31</c:v>
                </c:pt>
                <c:pt idx="15">
                  <c:v>418</c:v>
                </c:pt>
                <c:pt idx="16">
                  <c:v>105</c:v>
                </c:pt>
                <c:pt idx="17">
                  <c:v>205</c:v>
                </c:pt>
                <c:pt idx="18">
                  <c:v>143</c:v>
                </c:pt>
                <c:pt idx="19">
                  <c:v>56</c:v>
                </c:pt>
                <c:pt idx="20">
                  <c:v>105</c:v>
                </c:pt>
                <c:pt idx="21">
                  <c:v>181</c:v>
                </c:pt>
                <c:pt idx="22">
                  <c:v>108</c:v>
                </c:pt>
                <c:pt idx="23">
                  <c:v>365</c:v>
                </c:pt>
                <c:pt idx="24">
                  <c:v>327</c:v>
                </c:pt>
                <c:pt idx="25">
                  <c:v>750</c:v>
                </c:pt>
                <c:pt idx="26">
                  <c:v>9</c:v>
                </c:pt>
                <c:pt idx="27">
                  <c:v>169</c:v>
                </c:pt>
                <c:pt idx="28">
                  <c:v>17</c:v>
                </c:pt>
                <c:pt idx="29">
                  <c:v>257</c:v>
                </c:pt>
                <c:pt idx="30">
                  <c:v>20</c:v>
                </c:pt>
                <c:pt idx="31">
                  <c:v>443</c:v>
                </c:pt>
                <c:pt idx="32">
                  <c:v>37</c:v>
                </c:pt>
                <c:pt idx="33">
                  <c:v>728</c:v>
                </c:pt>
                <c:pt idx="34">
                  <c:v>31</c:v>
                </c:pt>
                <c:pt idx="35">
                  <c:v>191</c:v>
                </c:pt>
                <c:pt idx="36">
                  <c:v>17</c:v>
                </c:pt>
                <c:pt idx="37">
                  <c:v>302</c:v>
                </c:pt>
                <c:pt idx="38">
                  <c:v>94</c:v>
                </c:pt>
                <c:pt idx="39">
                  <c:v>22</c:v>
                </c:pt>
                <c:pt idx="40">
                  <c:v>22</c:v>
                </c:pt>
                <c:pt idx="41">
                  <c:v>21</c:v>
                </c:pt>
                <c:pt idx="42">
                  <c:v>18</c:v>
                </c:pt>
                <c:pt idx="43">
                  <c:v>287</c:v>
                </c:pt>
                <c:pt idx="44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0F-4666-8069-9E49176C32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 Taps Forward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Sheet1!$A$2:$A$46</c:f>
              <c:numCache>
                <c:formatCode>General</c:formatCode>
                <c:ptCount val="45"/>
                <c:pt idx="0">
                  <c:v>2.11</c:v>
                </c:pt>
                <c:pt idx="1">
                  <c:v>3.01</c:v>
                </c:pt>
                <c:pt idx="2">
                  <c:v>3.03</c:v>
                </c:pt>
                <c:pt idx="3">
                  <c:v>4.1100000000000003</c:v>
                </c:pt>
                <c:pt idx="4">
                  <c:v>5.03</c:v>
                </c:pt>
                <c:pt idx="5">
                  <c:v>6.03</c:v>
                </c:pt>
                <c:pt idx="6">
                  <c:v>6.12</c:v>
                </c:pt>
                <c:pt idx="7">
                  <c:v>7.11</c:v>
                </c:pt>
                <c:pt idx="8">
                  <c:v>9.0299999999999994</c:v>
                </c:pt>
                <c:pt idx="9">
                  <c:v>10.01</c:v>
                </c:pt>
                <c:pt idx="10">
                  <c:v>11.02</c:v>
                </c:pt>
                <c:pt idx="11">
                  <c:v>11.11</c:v>
                </c:pt>
                <c:pt idx="12">
                  <c:v>12.03</c:v>
                </c:pt>
                <c:pt idx="13">
                  <c:v>13.12</c:v>
                </c:pt>
                <c:pt idx="14">
                  <c:v>14.01</c:v>
                </c:pt>
                <c:pt idx="15">
                  <c:v>14.02</c:v>
                </c:pt>
                <c:pt idx="16">
                  <c:v>14.03</c:v>
                </c:pt>
                <c:pt idx="17">
                  <c:v>15.01</c:v>
                </c:pt>
                <c:pt idx="18">
                  <c:v>16.100000000000001</c:v>
                </c:pt>
                <c:pt idx="19">
                  <c:v>17.100000000000001</c:v>
                </c:pt>
                <c:pt idx="20">
                  <c:v>18.03</c:v>
                </c:pt>
                <c:pt idx="21">
                  <c:v>18.100000000000001</c:v>
                </c:pt>
                <c:pt idx="22">
                  <c:v>19.100000000000001</c:v>
                </c:pt>
                <c:pt idx="23">
                  <c:v>20.100000000000001</c:v>
                </c:pt>
                <c:pt idx="24">
                  <c:v>20.12</c:v>
                </c:pt>
                <c:pt idx="25">
                  <c:v>21.02</c:v>
                </c:pt>
                <c:pt idx="26">
                  <c:v>21.1</c:v>
                </c:pt>
                <c:pt idx="27">
                  <c:v>22.1</c:v>
                </c:pt>
                <c:pt idx="28">
                  <c:v>22.11</c:v>
                </c:pt>
                <c:pt idx="29">
                  <c:v>23.1</c:v>
                </c:pt>
                <c:pt idx="30">
                  <c:v>24.1</c:v>
                </c:pt>
                <c:pt idx="31">
                  <c:v>25.01</c:v>
                </c:pt>
                <c:pt idx="32">
                  <c:v>25.1</c:v>
                </c:pt>
                <c:pt idx="33">
                  <c:v>25.11</c:v>
                </c:pt>
                <c:pt idx="34">
                  <c:v>26.1</c:v>
                </c:pt>
                <c:pt idx="35">
                  <c:v>26.11</c:v>
                </c:pt>
                <c:pt idx="36">
                  <c:v>27.1</c:v>
                </c:pt>
                <c:pt idx="37">
                  <c:v>27.12</c:v>
                </c:pt>
                <c:pt idx="38">
                  <c:v>28.03</c:v>
                </c:pt>
                <c:pt idx="39">
                  <c:v>28.1</c:v>
                </c:pt>
                <c:pt idx="40">
                  <c:v>29.1</c:v>
                </c:pt>
                <c:pt idx="41">
                  <c:v>30.03</c:v>
                </c:pt>
                <c:pt idx="42">
                  <c:v>30.1</c:v>
                </c:pt>
                <c:pt idx="43">
                  <c:v>31.01</c:v>
                </c:pt>
                <c:pt idx="44">
                  <c:v>31.1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5639</c:v>
                </c:pt>
                <c:pt idx="1">
                  <c:v>1047</c:v>
                </c:pt>
                <c:pt idx="2">
                  <c:v>8472</c:v>
                </c:pt>
                <c:pt idx="3">
                  <c:v>8837</c:v>
                </c:pt>
                <c:pt idx="4">
                  <c:v>7827</c:v>
                </c:pt>
                <c:pt idx="5">
                  <c:v>9736</c:v>
                </c:pt>
                <c:pt idx="6">
                  <c:v>158</c:v>
                </c:pt>
                <c:pt idx="7">
                  <c:v>586</c:v>
                </c:pt>
                <c:pt idx="8">
                  <c:v>4419</c:v>
                </c:pt>
                <c:pt idx="9">
                  <c:v>9435</c:v>
                </c:pt>
                <c:pt idx="10">
                  <c:v>16248</c:v>
                </c:pt>
                <c:pt idx="11">
                  <c:v>7358</c:v>
                </c:pt>
                <c:pt idx="12">
                  <c:v>3210</c:v>
                </c:pt>
                <c:pt idx="13">
                  <c:v>4735</c:v>
                </c:pt>
                <c:pt idx="14">
                  <c:v>1088</c:v>
                </c:pt>
                <c:pt idx="15">
                  <c:v>8695</c:v>
                </c:pt>
                <c:pt idx="16">
                  <c:v>2752</c:v>
                </c:pt>
                <c:pt idx="17">
                  <c:v>4926</c:v>
                </c:pt>
                <c:pt idx="18">
                  <c:v>3849</c:v>
                </c:pt>
                <c:pt idx="19">
                  <c:v>1740</c:v>
                </c:pt>
                <c:pt idx="20">
                  <c:v>2164</c:v>
                </c:pt>
                <c:pt idx="21">
                  <c:v>4983</c:v>
                </c:pt>
                <c:pt idx="22">
                  <c:v>4124</c:v>
                </c:pt>
                <c:pt idx="23">
                  <c:v>5621</c:v>
                </c:pt>
                <c:pt idx="24">
                  <c:v>9385</c:v>
                </c:pt>
                <c:pt idx="25">
                  <c:v>13174</c:v>
                </c:pt>
                <c:pt idx="26">
                  <c:v>810</c:v>
                </c:pt>
                <c:pt idx="27">
                  <c:v>3307</c:v>
                </c:pt>
                <c:pt idx="28">
                  <c:v>797</c:v>
                </c:pt>
                <c:pt idx="29">
                  <c:v>7957</c:v>
                </c:pt>
                <c:pt idx="30">
                  <c:v>792</c:v>
                </c:pt>
                <c:pt idx="31">
                  <c:v>12344</c:v>
                </c:pt>
                <c:pt idx="32">
                  <c:v>963</c:v>
                </c:pt>
                <c:pt idx="33">
                  <c:v>19254</c:v>
                </c:pt>
                <c:pt idx="34">
                  <c:v>731</c:v>
                </c:pt>
                <c:pt idx="35">
                  <c:v>4464</c:v>
                </c:pt>
                <c:pt idx="36">
                  <c:v>756</c:v>
                </c:pt>
                <c:pt idx="37">
                  <c:v>4089</c:v>
                </c:pt>
                <c:pt idx="38">
                  <c:v>2816</c:v>
                </c:pt>
                <c:pt idx="39">
                  <c:v>817</c:v>
                </c:pt>
                <c:pt idx="40">
                  <c:v>913</c:v>
                </c:pt>
                <c:pt idx="41">
                  <c:v>538</c:v>
                </c:pt>
                <c:pt idx="42">
                  <c:v>831</c:v>
                </c:pt>
                <c:pt idx="43">
                  <c:v>8057</c:v>
                </c:pt>
                <c:pt idx="44">
                  <c:v>4533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0F-4666-8069-9E49176C3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5492176"/>
        <c:axId val="545489552"/>
      </c:barChart>
      <c:catAx>
        <c:axId val="545492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489552"/>
        <c:crosses val="autoZero"/>
        <c:auto val="1"/>
        <c:lblAlgn val="ctr"/>
        <c:lblOffset val="100"/>
        <c:noMultiLvlLbl val="0"/>
      </c:catAx>
      <c:valAx>
        <c:axId val="545489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49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2714</c:v>
                </c:pt>
                <c:pt idx="1">
                  <c:v>2723</c:v>
                </c:pt>
                <c:pt idx="2">
                  <c:v>2738</c:v>
                </c:pt>
                <c:pt idx="3">
                  <c:v>2756</c:v>
                </c:pt>
                <c:pt idx="4">
                  <c:v>2792</c:v>
                </c:pt>
                <c:pt idx="5">
                  <c:v>2822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63-4DA2-BCDE-A57C51936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5538752"/>
        <c:axId val="545544984"/>
      </c:barChart>
      <c:dateAx>
        <c:axId val="54553875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544984"/>
        <c:crosses val="autoZero"/>
        <c:auto val="1"/>
        <c:lblOffset val="100"/>
        <c:baseTimeUnit val="days"/>
      </c:dateAx>
      <c:valAx>
        <c:axId val="545544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53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9</c:v>
                </c:pt>
                <c:pt idx="2">
                  <c:v>15</c:v>
                </c:pt>
                <c:pt idx="3">
                  <c:v>18</c:v>
                </c:pt>
                <c:pt idx="4">
                  <c:v>36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E-48DA-828C-8282681F4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5547936"/>
        <c:axId val="545549904"/>
      </c:barChart>
      <c:dateAx>
        <c:axId val="54554793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549904"/>
        <c:crosses val="autoZero"/>
        <c:auto val="1"/>
        <c:lblOffset val="100"/>
        <c:baseTimeUnit val="days"/>
      </c:dateAx>
      <c:valAx>
        <c:axId val="545549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54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BE-44FB-B2A0-0D04C8D74D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151</c:v>
                </c:pt>
                <c:pt idx="1">
                  <c:v>177</c:v>
                </c:pt>
                <c:pt idx="2">
                  <c:v>150</c:v>
                </c:pt>
                <c:pt idx="3">
                  <c:v>111</c:v>
                </c:pt>
                <c:pt idx="4">
                  <c:v>157</c:v>
                </c:pt>
                <c:pt idx="5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BE-44FB-B2A0-0D04C8D74D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BE-44FB-B2A0-0D04C8D74D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BE-44FB-B2A0-0D04C8D74D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  <c:pt idx="4">
                  <c:v>43467</c:v>
                </c:pt>
                <c:pt idx="5">
                  <c:v>43468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BE-44FB-B2A0-0D04C8D74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5423296"/>
        <c:axId val="545424608"/>
      </c:barChart>
      <c:dateAx>
        <c:axId val="5454232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424608"/>
        <c:crosses val="autoZero"/>
        <c:auto val="1"/>
        <c:lblOffset val="100"/>
        <c:baseTimeUnit val="days"/>
      </c:dateAx>
      <c:valAx>
        <c:axId val="545424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42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41FB-7A77-40E0-A8C7-5B9BB084BF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26B776-4714-4E34-B396-94F33519E4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1652858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2E20-C317-47DE-9E1A-7F3B9A1A2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1A7FDF-FC42-46AC-9559-ADA301BBBA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732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CA13-7BB2-4945-A65A-E688D7D10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BB3D8-BB84-499E-A933-F72A8B5B6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09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CB612-BE95-4722-B276-22A385BC4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06B98-AAC0-4944-8200-062D30B96E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319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03FB8-6AA2-4233-A183-BBB11873D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F2CB9-64B2-41D2-BE55-39313D64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5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AB92E-66C0-4B13-BB87-2320913E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F6F09-AD78-47B9-9F8C-0988F3D79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9750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3A217-1900-46C5-875A-C5625F7AF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1F3CF-15DC-4228-86BF-9382C1133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31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4FDE-D5A5-46AC-8244-DE4DB3A8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E5AE1-01DB-4E08-B872-9A07E62545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8019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48300-1993-4920-9236-3C29B7A49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CD431-B523-4FE7-8AD0-9DC211FE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00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A4C1-83AC-426F-9A78-CCBDF2ACC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4E7AC4-9E9C-4FD0-8413-5D6AD4D9B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250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285A2-60E8-43B1-A4C8-6D9C35F07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8F944-1A1B-498C-89AB-9DBB3EE7F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8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84DF5-8294-43AD-8CD7-880ABB25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024CA-EB29-459F-A3C4-1B2DF0CD9D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165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E5A8C-FAAC-4F2B-B9B7-9EA270910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50349-AA3C-4B18-8D8D-25E27EFFE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92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4D05-B744-4B64-A758-FD4FED5F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727D6-94B9-45F7-B564-C52C364F3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006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17176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574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9870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9725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456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0686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664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6112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4323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711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863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7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- 2019-02-19 13:14:19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- 🍣 Over 100 dishes from around the world, 🥂 drinks packages, and 🎧 music from local artists! 
March 3rd will be incredible - book now! 
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14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850A5-2995-4E0F-8497-7EC298BCD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74069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1E0A-A124-45AA-B184-9CDE34D8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554DB-6779-41EC-8AF5-2363231B1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4324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06297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0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5506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8584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812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9083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8044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0640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421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438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7685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022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4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- 2019-02-15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Make use of our amazing local offer - with a room starting at Rs. 13,500. 
🌴 Sun, sea and private islands. 📷 mohammed_alnuaimi
Contact 402 7400 / reservations.sltr@shangri-la.com, quoting PLOCAL19 for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034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2D42F-0AC8-4FF1-A428-00C63B0E7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678700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B7E5-C110-4181-BA32-A2368ABE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02709-15BD-4439-86E3-50F2089CE4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661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06313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330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1127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8659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263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4348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1629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7205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732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0823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545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42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2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- 2019-01-23 12:32:46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We've got what every foodie wants. 5 days of culinary events AND Mauritian rates to stay over! 
Check our event page for info on our foodie festival (1st - 5th Feb): http://bit.ly/SLTRGastroFest
Contact 402 7400 / reservations.sltr@shangri-la.com, quoting PLOCAL19 for info on staying over from Rs. 16,500*
*2 night min stay, subject to availability
📷: JCapillaire 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114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5D10A-61F3-4BFE-8C9F-C2C5D0B04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417251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6521-C6A8-447C-913D-9E2658782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99EB2-0C2F-429B-BE39-D5BB04AA4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627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67211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4308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971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859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1350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2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8672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395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9017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900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968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588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0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- 2019-01-07 10:49:52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Fight the January blues with an amazing stay-cay at MAURITIAN RATES! 
Relax on our private island, make use of our spa offers, and dine at one of your chosen restaurants - kids eat free! 
Info: 402 7400 or reservations.sltr@shangri-la.com, quote PLOCAL19 
📷: eric_lepine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905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3F5A5-BB03-4DCF-B27B-A9DA1639B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779997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F1128-354A-498E-B298-6753BB531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93B0BE-0225-4090-BF57-88C5FDB43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217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15813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1350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3445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9510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3452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9096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1902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0716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0107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3261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414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642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1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- 2019-03-02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Make memories that will last a lifetime with our special rates for Mauritian residents. 
Starting at Rs. 13,500. Book until April 30th. 
Contact 402 7400 / reservations.sltr@shangri-la.com, quoting PLOCAL19 for info, subject to availability 
 📷 joel_capillaire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1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CD670-0B1E-4AB9-ADD4-2AA8C266F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4178200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B587-B6D5-4D6D-B1D9-59DC5AAFC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C69F9-F798-4871-8953-2466B188B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968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68810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9807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7874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895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2317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2604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888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8384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421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5556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5116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922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6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- 2019-03-12 12:21:26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island is beautiful! So why leave? Head over to the East Coast for sun, sand and luxury at exclusive local rates before April 30th. 
📷 harrison 
Contact 402 7400 / reservations.sltr@shangri-la.com, quoting PLOCAL19 for info, subject to availability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569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89E1B-3BEC-4845-A521-400E92ED2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687473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B8360-A76D-41D3-80A2-8B1938EC5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078C0-0618-4608-9F86-D548D86989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018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11326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5541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321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8333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6294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0696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8496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9159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7143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035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7274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303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55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- 2019-01-13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Summer sun, jazzy beats and sizzling meat on a desert island... It's not a dream, it's our summer BBQ on Ilot Mangénie! Book for Jan 20th: 52591441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68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231DD-F388-4FAD-A20C-0F17CCDFC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435658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DAF9-B1CA-4BBE-92BB-C0E5893C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53A60-CD79-49DB-A4ED-63E80C8FE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46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8940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9980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950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0623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535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019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4339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790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765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2068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276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926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08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- 2019-01-30 18:34:37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plans this long weekend? We've got just the staycation you need... 👇🏾 Paradise stays, starting from Rs. 12,500, only for residents.  
T&amp;Cs, subject to availability. 
Book: 402 7400 / reservations.sltr@shangri-la.com, quote PLOCAL19 
📷 younghun474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831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D028E-6C03-42A7-9C5F-A4D9A4A65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4176031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63EF7-811B-41CA-9B21-E1B9C9A2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37D55-C5F7-4CBF-A554-3A003EF19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710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75492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2048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612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133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7087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172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8285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944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9794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6471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893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4680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24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- 2019-03-14 15:00:40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Oui, it's true! One of London's leading Parisian-style bistros Blanchette will host an exquisite pop-up, from 17 April - 19 May, incorporating their signature French tastes, with our stunning location. 
Info: http://bit.ly/2XVOEQN
Book: 5259 1441 / 402 7400 / 5255 3892 / restaurant-reservations.sltr@shangri-la.com
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864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CF23-704F-412E-97E3-5B66B9289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621702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A144-C16E-42C2-ACAC-60934D97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185F4-E5D7-40DB-90AF-5B64CDC15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698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36490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6516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437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372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965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5870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3073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363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2367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6606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2447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2714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9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- 2019-02-13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party time on the East Coast! Our monthly Brunch, Bubbles &amp; Beats is on March 3rd, with epic food, amazing vibes and live entertainment to make you smile!
Book: 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63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08DA1-4A24-4770-AE54-3B3B17D75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546034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C856-A756-46CB-A1E1-57757FBD5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E06E5-E9B3-4FC2-98E3-3D7C113A4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153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80536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0962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2254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0734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8040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3679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3034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4285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764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160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173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634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8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- 2019-01-30 11:54:26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Join us in the celebrations of the Chinese Spring Festival with a sumptuous buffet at Le Bazar, transporting you to the Orient on February 5th. 🏮🇨🇳 🎉
To book for dinner, contact us on: 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06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26EB6-FE75-4F02-BE41-A0F29C4AB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95391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5EFA-A3E0-4166-99B5-D911DEA05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24D0F-A686-4D1E-905F-71C96FBA0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774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33445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101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609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999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7365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3508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6080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067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4313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6800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4220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956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8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- 2019-01-30 11:54:14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Join us in the celebrations of the Chinese Spring Festival with a sumptuous buffet at Le Bazar, transporting you to the Orient on February 5th. 🏮🇨🇳 🎉
To book for dinner, contact us on: 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1BD39-12B0-4590-AC23-6C958778A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1780324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1393-4C7B-4364-883A-CFA73561E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63891-A4E3-4982-A2AB-FE595EA9B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736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14157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938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7893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7522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173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966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7764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7222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6837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241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587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718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5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- 2019-03-11 12:13:42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🐣 Ready for an EGG-sellent Easter in the East? Take a culinary stroll around our restaurants, get a chocolate spa treatment or party at our Easter Brunch! 
Check our event page for all details: http://bit.ly/EasterificBreak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946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11BEE-330C-4240-9D3A-A39D29109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08034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74A63-A47E-47CF-9611-2B31D159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D83DA5-CC05-49AA-8BA0-EF5C5C55E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819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85793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0885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8800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887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6374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5143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6391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655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6001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696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3041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48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- 2019-03-23 12:13:00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is having an extra special chocolatey makeover in April! 
Celebrate on Easter Sunday 21st with lashings of cocoa 🍫 and of course some bubbles! 🥂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78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15AA5-C0D7-4981-B1C5-4A1392D58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984749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FF17-57E8-47BF-A836-973991ABF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49922-8E4A-4CD4-BE74-07515749B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818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7955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2001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4070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817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4264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7823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6727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7279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2105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2664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023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8041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7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- 2019-03-17 13:16:25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has a new date in April! 
Same epic brunch, new EASTER theme on Sunday 21st! 🐣 And it will be CHOC-tastic! 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488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015DB-12EE-4A2D-B7D1-D77021032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1065003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79FE-1C93-460F-B1E5-C985A32C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70E57-9C7A-4B62-9D52-F4E2A710C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66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30986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4984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1786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817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50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818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0911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245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2460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1320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6700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25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8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- 2019-02-20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Plan your staycation with us and make use of our deals for Mauritian residents! With rooms starting at Rs. 13,500, there's no reason to not spend a weekend in Paradise. 🌴 
Contact 402 7400 / reservations.sltr@shangri-la.com, quoting PLOCAL19 for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09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CAD3C-68E3-4C7B-9DEE-49C72FE6E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169720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D8BD6-4D29-492E-8467-771274B7C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C232A-C6F6-4521-8066-BB7D1341F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211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78985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7282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4075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488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994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162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025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2142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3548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8338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5458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411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1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- 2019-03-22 15:55:42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eagerly awaiting Blanchette's exquisite pop-up at Republik Beach Club &amp; Grill. Classic French dishes and delicious cocktails beneath the stars. 17 April - 19 May.
Book: 5259 1441 / 402 7400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574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671D-428F-4796-B732-8D9DE3A1D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563881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2A853-7D3A-4A47-9BEC-D4DAE9848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7CD59-F622-42EA-8815-C0DFA42EF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876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66058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803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7056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2604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185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1605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6265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9705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5330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7438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5791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758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8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- 2019-03-25 16:32:15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Soak up the weekend sun! With local nightly rates from Rs. 12,500, take our shuttle to Ilot Mangenie’s white sand beaches, or enjoy a lavish seafood buffet at Le Bazar while kids eat for free at our kid’s club!
Book at 402 7400 / reservations.sltr@shangri-la.com, quoting PLOCAL19 
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12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3CA85-2A37-4B54-8747-448638A43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1712062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C09DB-D6D4-4283-9769-3D13908DA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8496C-4830-4C3E-924D-7F59346C8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342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71941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2226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9209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2216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9605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825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9902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5729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3910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1697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9940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2216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5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- 2019-01-08 17:29:16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There's no better way to spend a summer afternoon than at our epic beach barbecue! Enjoy delectable flavours as you sway to the tunes of the ‘Rum &amp; Jazz Band’, and enjoy our fun island activities! 
See you on 20th January!
Book: 52591441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69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1E7D7-CFBB-469D-979F-E1B399DFE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049564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32CAE-2376-433F-8404-762F2EEF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5C6C4-5353-466A-A62B-BB3027F98C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90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20787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983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1863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4668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4578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819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2861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2710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192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9603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4427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134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85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- 2019-01-17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February Gastronomy Festival kicks off 1st Feb, including a Chinese New Year buffet on 5th Feb! 
Relax in Paradise from 1st - 9th Feb at exclusive local rates, coupled with exciting culinary evenings.
From Rs. 16,500 / night*, half board. 
Info: 402 7400 / reservations.sltr@shangri-la.com
*2 nights min stay, subject to availability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83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E1FDA-612A-42B6-85E7-1B183703F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1583335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21782-C092-4882-A476-AFAB949F1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76FAA-A672-41AF-97F2-905B0E956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553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50290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8629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7487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5091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7593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0463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2566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1171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4996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9799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833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46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7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- 2019-03-24 16:23:00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Sit down with some Springfield Wine, for an elegant 5-course pairing dinner on Wednesday 3 April! Taste their uniquely crafted wine from Robertson Valley, South Africa at Republik. 📷 frik8835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723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93B4A-CF72-454D-83CE-B2B022F5B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448671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C9A85-EEDD-47BB-9FF1-EA85879F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94229-69DB-454A-B3C4-341D2244B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25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39064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777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826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0421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595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6090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371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7567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4765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4881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9890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39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- 2019-03-01 19:26:02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Cheers to all inspiring ladies! 🥂 In honour of International Women's Day, we're celebrating the career of Jacqueline Dalais, with a beautiful meal inspired by her dishes. March 8th at Republik. 
Book: 5259 1441 / 5255 3892 / 402 7400/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7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29281-BE9A-4420-AE65-A87CBF893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842466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0D9A1-8FC6-491F-BDAD-15B8CF6CC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20F6C-7C28-4B90-8DD9-012C9F6E2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441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85256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899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0151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1859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9407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0354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2515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5545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1154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03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8852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851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1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- 2019-03-01 19:26:02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Cheers to all inspiring ladies! 🥂 In honour of International Women's Day, we're celebrating the career of Jacqueline Dalais, with a beautiful meal inspired by her dishes. March 8th at Republik. 
Book: 5259 1441 / 5255 3892 / 402 7400/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05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E02E3-1125-4CCA-A5FF-DE538B135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489928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E7A95-4742-4FCC-8FAD-4CF6E1104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F3654-17FD-4AD7-8288-D8D8BE5F1B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81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38100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833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7420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525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615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2200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3452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1647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597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985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960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974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60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- 2019-02-07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Picture this: 4 courses of fine dining. The stars, the moon and the waves. You and your loved one toasting to a special Valentine's spent in bliss... 
Call to book at Republik on Feb 14th. 
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64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0D8E2-76BE-4B26-BFAF-01B0A83EE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4228640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A8AC3-6F2B-4D92-88B8-146DB7D1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19F39-57CF-4AB1-8C55-024365EEF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4653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37614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1583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7542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1156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0195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7251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138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3848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9355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2642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7529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350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1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- 2019-01-15 13:04:44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Make the first weekend of February EPIC with our Brunch, Bubbles &amp; Beats on Feb 3rd! Indulge in delicious food while you are entertained with DJ David Jay's electrifying mix.
Book: 52591441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251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53285-90FF-4595-AED6-DDBBB8B50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483195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FD10F-36FA-419F-8FF8-F93B6653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0846F6-23AA-4AF2-8871-561A452F38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046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BC334-9694-4C52-8FC4-FAD70C45D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F181-4761-40F7-B475-E963DD0F5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04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A444-0803-45ED-B70F-F01E652D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E175C-D263-4EE1-B3C5-06DA241117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160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C1395-4679-4F33-A123-350DD03B9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AE5E1-0EB5-4DC6-A21B-E062CD1A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70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BD510-66C2-4A53-B8C2-EF2EACFA0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87E4F-F460-4871-857E-A57F9EAFAA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591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164A2-3D34-4180-9BBA-C2FC090A8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00C32-DFB7-4BEE-B25A-0AF15800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57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657A-A337-4436-8760-C0ECB006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9DFAF2-7BA3-45DA-8811-0DEA6C23E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792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4DB87-E2B3-489A-A508-EBEDB3D93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9E49C-1512-4B0F-90F3-9766C89E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48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7DDFE-51B0-4DCC-8CB1-BB20DC7CB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D3F79D-93A0-4F19-B5CE-CFA277BCA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467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29520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9133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7542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5940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4356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0956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343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- 2019-03-13 15:06:24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when you don't wanna share pools... get your own #PrivateVilla 💁🏽 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https://www.instagram.com/p/Bu8jqHjlyDm/media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4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- 2019-02-28 11:36:11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Close your eyes and picture yourself looking at this view.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https://www.instagram.com/p/BuatRKnFz4D/media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01/04/2019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0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- 2019-01-24 16:28:03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Dine by design - because we should all make more time for romance. 📷 explorerssaurus_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https://www.instagram.com/p/BtBG2IygfU2/media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15/03/2019 08:08:38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38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- 2019-02-25 10:52:51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Mermaid vibes in our Frangipani pool. 📷 oksaa_m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https://www.instagram.com/p/BuS5qlIlr6Q/media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54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- 2019-02-17 12:40:47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Cheers! There's a welcome drink here waiting for you! 📷 suzychui17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https://www.instagram.com/p/Bt-f6o-FUZd/media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01/04/2019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0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9A6D5-4ACE-4B1C-B57F-D18FDB0D9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1692720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7644-99BE-4D3D-968D-5D37FC63B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6E753-2924-41E0-9C62-20709C16D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439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76424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9593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3993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9035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1757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3122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8273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48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- 2019-02-09 13:23:41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Temperature controlled pools keep you swimming for longer. 📷 riccardotocchio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https://www.instagram.com/p/Btp-d1bFN7a/media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29/03/2019 08:09:00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- 2019-01-13 14:29:43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destination near the top of your 2019 list? ✔️ 📷 harrison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https://www.instagram.com/p/Bskkj0bgRCv/media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08:07:22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6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- 2019-03-11 10:39:16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declare today BEACH DAY! (Private island optional) 📷 theblondelilly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https://www.instagram.com/p/Bu27f3yFqkL/media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03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- 2019-03-07 17:32:47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“Some beautiful paths can’t be discovered without getting lost.” 📷 fiiloe.vera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https://www.instagram.com/p/ButXpIKlEWm/media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30/03/2019 08:08:32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1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- 2019-01-27 13:10:35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 someone you want to bring here this year 👇🏾 📷 milieshy_fashion_style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https://www.instagram.com/p/BtIeolOANwc/media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19/03/2019 08:06:51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0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F34A9-7F79-4D58-B683-1428AA47A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966679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8D5A-F3CE-43B6-969D-D0834071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53F19-43A0-44DD-AD0A-7056E140A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13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22416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7517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3345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4819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6726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2550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844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34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- 2019-01-06 14:22:11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Palm trees and sun shine 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https://www.instagram.com/p/BsSiIlfABxS/media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26/02/2019 08:06:31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1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- 2019-02-22 14:48:28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better than waking up to a breakfast with this view 🙌🏾 📷 lavendel_love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https://www.instagram.com/p/BuLmgN4lTyv/media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01/04/2019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63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- 2019-03-27 17:19:10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Villa 🏠 Pool 💧and Palms 🌴 #PrivateVilla 📷 caracarl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https://www.instagram.com/p/Bvg1-1plleU/media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59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- 2019-03-19 12:30:18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sea is calling you! Yes YOU! 🐚 📷 mrs.khans.travel.diaries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https://www.instagram.com/p/BvLukGtFEEr/media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9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- 2019-03-10 11:01:12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 just pretty scenery ;) #Republik is our beachside dinner spot! 🍽 🌊 📷 trudy_dzwari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https://www.instagram.com/p/Bu0ZNpzFnbc/media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02/04/2019 08:08:02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47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A07BF-91C4-4B1F-92F2-C539633E8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41311459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6723-5D4B-478F-BB16-2D7009B6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7B156-B001-43AB-822D-E68157104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477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7182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838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4682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2346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2292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7649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475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9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- 2019-03-01 17:06:48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Say hello to the best vacation of your life! 👋🏽 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https://www.instagram.com/p/Bud35galcRf/media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01/04/2019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0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- 2019-02-20 12:45:25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snapshot of Paradise from above. ☀️ 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https://www.instagram.com/p/BuGO1M0lmJk/media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6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- 2019-03-22 12:40:54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Heavens and the Earth collided to create this patch of land right here 👇🏾 📷 _katia_m_ / joel_capillaire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https://www.instagram.com/p/BvTeKbolh4A/media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42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- 2019-03-03 12:02:09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Who's in for a game of hide and seek? 📷 traveladdict.club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https://www.instagram.com/p/Buien-TFfgF/media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30/03/2019 08:08:32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38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- 2019-01-20 14:55:24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Sun, sand and wonder...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https://www.instagram.com/p/Bs2pEGUgAR_/media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79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F9405-3E60-4803-BEFF-8FB42917E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13092878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7778-76A2-4061-82B5-17A31B42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4597E-8334-4A55-AF43-FE5EF6E86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217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3306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102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4965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974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1459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59957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1161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4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- 2019-02-27 12:49:09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Wake up, step out into the beach, relax.... 📷 emiliana_dn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https://www.instagram.com/p/BuYQ0sCFiVZ/media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01/04/2019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4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- 2019-02-15 16:38:27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Sorry kids! Adults only 🙅🏽 in the Frangipani Pool 📷 traveladdict.club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https://www.instagram.com/p/Bt5xhkUllLX/media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20/03/2019 08:06:27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6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- 2019-01-21 12:27:47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Lunchtime on Ilot Mangenie! 📷 alicebarnes1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https://www.instagram.com/p/Bs489xdAS8Z/media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26/02/2019 08:06:31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9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- 2019-01-26 13:23:01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Beautiful, magnifique, wunderschön,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красивое,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漂亮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mabuhaytisay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https://www.instagram.com/p/BtF7Qr6gdc5/media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17/03/2019 08:06:32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2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- 2019-01-12 10:52:01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breakfast you have before you begin your island adventure... 😍 📷 vic.wuyts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https://www.instagram.com/p/Bshm2fwg3AH/media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26/02/2019 08:06:31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51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89C64-78B2-4C00-8BC3-B4AC2A03C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3565180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E7610-B121-4884-B239-8E4B31D2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B6A8C-6588-452A-A7B7-A4A00618B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953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5095156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94530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687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66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310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57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062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929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366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008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68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3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- 2019-03-28 17:10:35 </a:t>
                      </a:r>
                      <a:r>
                        <a:rPr lang="en-US" sz="1000"/>
                        <a:t>
 When we say Private Island... we really mean it! 📷 @madeleine_desiree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https://www.instagram.com/p/BvjZqsWFjZ5/media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- 2019-02-25 10:52:51 </a:t>
                      </a:r>
                      <a:r>
                        <a:rPr lang="en-US" sz="1000"/>
                        <a:t>
 Mermaid vibes in our Frangipani pool. 📷 @oksaa_m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https://www.instagram.com/p/BuS5qlIlr6Q/media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6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- 2019-02-23 13:36:38 </a:t>
                      </a:r>
                      <a:r>
                        <a:rPr lang="en-US" sz="1000"/>
                        <a:t>
 This is your view as you're strolling around the resort... 📷 @frankie.mercieca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https://www.instagram.com/p/BuODAIulcVr/media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7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- 2018-12-07 14:39:00 </a:t>
                      </a:r>
                      <a:r>
                        <a:rPr lang="en-US" sz="1000"/>
                        <a:t>
 If you like waking up to the waves, choose Frangipani. 📷 @jflshv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https://www.instagram.com/p/BrFT8iYAhoh/media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40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- 2018-10-09 12:35:07 </a:t>
                      </a:r>
                      <a:r>
                        <a:rPr lang="en-US" sz="1000"/>
                        <a:t>
 The view from a beach access room. 📷: @_seni_9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https://www.instagram.com/p/BotK5YPB6oT/media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93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EF50E-F4F1-47D2-BB91-71CB43407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</p:spTree>
    <p:extLst>
      <p:ext uri="{BB962C8B-B14F-4D97-AF65-F5344CB8AC3E}">
        <p14:creationId xmlns:p14="http://schemas.microsoft.com/office/powerpoint/2010/main" val="3197013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B4407-E284-4F49-8267-58D7A3339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5DA182-518E-4EA6-99BC-F4DFAD5066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642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A9BC7-8B13-49E5-B6E8-9EB262C69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295FB-6534-4F0F-952C-DC8F5AF3C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5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B1FE2-2E3A-43E0-A149-C8796F6A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D8A51F-B2D2-408A-A5E8-DA3559FE2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171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4128C-EF34-41A5-A83A-F96B46EFE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27A89-F5B4-46B6-A8AB-9B4B223A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677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421E-2388-4501-B477-F67DBB740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E1C8A-B0D4-4B6B-807B-676713E08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031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0010934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3770991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805629540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286285379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86826171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6329808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3621827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9452182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01298818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4420028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79835468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15406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95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shangrilamauritius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25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DE6A5-C606-49C7-8ED4-5ABADD897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</p:spTree>
    <p:extLst>
      <p:ext uri="{BB962C8B-B14F-4D97-AF65-F5344CB8AC3E}">
        <p14:creationId xmlns:p14="http://schemas.microsoft.com/office/powerpoint/2010/main" val="25803873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72C5F-7A11-475B-AD36-81E2D207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SLTR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58EB3-5232-4B70-8AA7-15F28974D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091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197026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87585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60897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136652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25832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1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#40YearsOfLeTouessrok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8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#Yelloween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88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#IlotMangenie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0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#SteakMaestro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37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34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7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#Republik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69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#PrivateVilla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2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#BlanchetteMauritius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38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#BeachAccess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92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4094D-1096-4C26-B4AD-598BBEF3C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</p:spTree>
    <p:extLst>
      <p:ext uri="{BB962C8B-B14F-4D97-AF65-F5344CB8AC3E}">
        <p14:creationId xmlns:p14="http://schemas.microsoft.com/office/powerpoint/2010/main" val="2125254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98AC8-7A30-4588-8C32-C6C169E3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SLTR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0DE86D-6566-4790-B679-F2DA7ADBA6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194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896408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100483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56444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08003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3397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41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#PrivateIsland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29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#PrivateCabana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8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#ShangriLaSuite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03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#BlackFriday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90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#GoldenCircle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6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#CyberMonday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3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#HardestQuestionOfTheDay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14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EB17C-C869-423A-9541-0F8CE841E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</p:spTree>
    <p:extLst>
      <p:ext uri="{BB962C8B-B14F-4D97-AF65-F5344CB8AC3E}">
        <p14:creationId xmlns:p14="http://schemas.microsoft.com/office/powerpoint/2010/main" val="4264155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42A84-9D4F-4D55-BA23-3CB85427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2D0E71-D2A1-4580-A7FB-EDD954FEF0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382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6E750-1BBB-4F14-8EC8-38B9E65E5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97BD1-5EF4-4145-8E7F-EEB869D5E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361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9ECEE-FB71-4CB7-B98E-ECD35E67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EB5C89-A59E-4378-B377-1EA7BCF5F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887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8BCD8-3B54-450A-B956-8FCDE8F32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9C7A4-712B-41D1-9194-5827AD43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20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BBE31-3835-47D1-8E26-FD3BCF9C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TW Total Interactions (Bar Chart) | Shangri-La 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F19C36-2417-43A0-876C-6F4C12D1E7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0991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370EC-D051-48B0-BEAF-B254DA037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28EDA-28D0-4270-BDE4-0D63EB4A4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37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2863</Words>
  <Application>Microsoft Office PowerPoint</Application>
  <PresentationFormat>On-screen Show (4:3)</PresentationFormat>
  <Paragraphs>1110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quintly_template</vt:lpstr>
      <vt:lpstr>SLTR</vt:lpstr>
      <vt:lpstr>Facebook FB Insights Fans Total (Bar Chart) | SLTR</vt:lpstr>
      <vt:lpstr>Facebook FB Fans Change (Bar Chart) | SLTR</vt:lpstr>
      <vt:lpstr>Facebook FB Reach (Bar Chart) | SLTR</vt:lpstr>
      <vt:lpstr>Facebook FB Total Interactions (Bar Chart) | SLTR</vt:lpstr>
      <vt:lpstr>Facebook FB Organic Vs Paid Reach (Bar Chart) | SLTR</vt:lpstr>
      <vt:lpstr>Facebook FB Post Reach (Bar Chart) | SLTR</vt:lpstr>
      <vt:lpstr>Facebook FB Own Posts Table with views | SLTR - 1 of 25</vt:lpstr>
      <vt:lpstr>Facebook FB Own Posts Table with views | SLTR - 2 of 25</vt:lpstr>
      <vt:lpstr>Facebook FB Own Posts Table with views | SLTR - 3 of 25</vt:lpstr>
      <vt:lpstr>Facebook FB Own Posts Table with views | SLTR - 4 of 25</vt:lpstr>
      <vt:lpstr>Facebook FB Own Posts Table with views | SLTR - 5 of 25</vt:lpstr>
      <vt:lpstr>Facebook FB Own Posts Table with views | SLTR - 6 of 25</vt:lpstr>
      <vt:lpstr>Facebook FB Own Posts Table with views | SLTR - 7 of 25</vt:lpstr>
      <vt:lpstr>Facebook FB Own Posts Table with views | SLTR - 8 of 25</vt:lpstr>
      <vt:lpstr>Facebook FB Own Posts Table with views | SLTR - 9 of 25</vt:lpstr>
      <vt:lpstr>Facebook FB Own Posts Table with views | SLTR - 10 of 25</vt:lpstr>
      <vt:lpstr>Facebook FB Own Posts Table with views | SLTR - 11 of 25</vt:lpstr>
      <vt:lpstr>Facebook FB Own Posts Table with views | SLTR - 12 of 25</vt:lpstr>
      <vt:lpstr>Facebook FB Own Posts Table with views | SLTR - 13 of 25</vt:lpstr>
      <vt:lpstr>Facebook FB Own Posts Table with views | SLTR - 14 of 25</vt:lpstr>
      <vt:lpstr>Facebook FB Own Posts Table with views | SLTR - 15 of 25</vt:lpstr>
      <vt:lpstr>Facebook FB Own Posts Table with views | SLTR - 16 of 25</vt:lpstr>
      <vt:lpstr>Facebook FB Own Posts Table with views | SLTR - 17 of 25</vt:lpstr>
      <vt:lpstr>Facebook FB Own Posts Table with views | SLTR - 18 of 25</vt:lpstr>
      <vt:lpstr>Facebook FB Own Posts Table with views | SLTR - 19 of 25</vt:lpstr>
      <vt:lpstr>Facebook FB Own Posts Table with views | SLTR - 20 of 25</vt:lpstr>
      <vt:lpstr>Facebook FB Own Posts Table with views | SLTR - 21 of 25</vt:lpstr>
      <vt:lpstr>Facebook FB Own Posts Table with views | SLTR - 22 of 25</vt:lpstr>
      <vt:lpstr>Facebook FB Own Posts Table with views | SLTR - 23 of 25</vt:lpstr>
      <vt:lpstr>Facebook FB Own Posts Table with views | SLTR - 24 of 25</vt:lpstr>
      <vt:lpstr>Facebook FB Own Posts Table with views | SLTR - 25 of 25</vt:lpstr>
      <vt:lpstr>Instagram IG Followers Total (Bar Chart) | SLTR</vt:lpstr>
      <vt:lpstr>Instagram IG Followers Change (Bar Chart) | SLTR</vt:lpstr>
      <vt:lpstr>Instagram Reach | SLTR</vt:lpstr>
      <vt:lpstr>Instagram IG Total Interactions (Bar Chart) | shangrilamauritius</vt:lpstr>
      <vt:lpstr>Instagram Posts Table | SLTR - 1 of 5</vt:lpstr>
      <vt:lpstr>Instagram Posts Table | SLTR - 2 of 5</vt:lpstr>
      <vt:lpstr>Instagram Posts Table | SLTR - 3 of 5</vt:lpstr>
      <vt:lpstr>Instagram Posts Table | SLTR - 4 of 5</vt:lpstr>
      <vt:lpstr>Instagram Posts Table | SLTR - 5 of 5</vt:lpstr>
      <vt:lpstr>Instagram Videos Table | SLTR</vt:lpstr>
      <vt:lpstr>Instagram Stories Key Metrics Line Chart | SLTR</vt:lpstr>
      <vt:lpstr>Instagram Stories Taps Line Chart | SLTR</vt:lpstr>
      <vt:lpstr>Instagram Stories Key Metrics Table | SLTR</vt:lpstr>
      <vt:lpstr>Instagram Hashtag Detection | SLTR - 1 of 2</vt:lpstr>
      <vt:lpstr>Instagram Hashtag Detection | SLTR - 2 of 2</vt:lpstr>
      <vt:lpstr>Twitter TW Followers Total (Bar Chart) | SLTR</vt:lpstr>
      <vt:lpstr>Twitter TW Followers Change (Bar Chart) | SLTR</vt:lpstr>
      <vt:lpstr>Overall TW Total Interactions (Bar Chart) | Shangri-La Mauritius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Frederik Peiniger</dc:creator>
  <cp:lastModifiedBy>Frederik Peiniger</cp:lastModifiedBy>
  <cp:revision>1</cp:revision>
  <dcterms:created xsi:type="dcterms:W3CDTF">2019-04-03T08:49:18Z</dcterms:created>
  <dcterms:modified xsi:type="dcterms:W3CDTF">2019-04-03T08:50:50Z</dcterms:modified>
</cp:coreProperties>
</file>