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60-4EE7-AAF3-0108F0BB1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2387816"/>
        <c:axId val="252384536"/>
      </c:barChart>
      <c:dateAx>
        <c:axId val="25238781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84536"/>
        <c:crosses val="autoZero"/>
        <c:auto val="1"/>
        <c:lblOffset val="100"/>
        <c:baseTimeUnit val="days"/>
      </c:dateAx>
      <c:valAx>
        <c:axId val="252384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8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AD50-CFE4-4456-97D1-D2A552F7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FBDFA7-6A7B-4859-8F76-B6B97E3747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32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F03F1-08F7-4D9E-8902-2EA4A2322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B6B5D-08A8-4556-9948-E1898CF4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7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2018-03-27T08:17:55Z</dcterms:created>
  <dcterms:modified xsi:type="dcterms:W3CDTF">2018-03-27T08:17:59Z</dcterms:modified>
</cp:coreProperties>
</file>