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0265-40CE-B039-FC7EEB2149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1332944"/>
        <c:axId val="241332288"/>
      </c:barChart>
      <c:catAx>
        <c:axId val="241332944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32288"/>
        <c:crosses val="autoZero"/>
        <c:auto val="1"/>
        <c:lblAlgn val="ctr"/>
        <c:lblOffset val="100"/>
        <c:noMultiLvlLbl val="0"/>
      </c:catAx>
      <c:valAx>
        <c:axId val="24133228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3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C55CF-D0F0-4813-92D5-304705EC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30FA05-E6F9-45EC-A0C0-5841233CB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3884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8180E-A314-47D1-A777-EF33AF203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FE28D-36AA-40DD-A6DB-5198F6580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4984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2018-03-27T08:17:29Z</dcterms:created>
  <dcterms:modified xsi:type="dcterms:W3CDTF">2018-03-27T08:17:33Z</dcterms:modified>
</cp:coreProperties>
</file>