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  <c:pt idx="3">
                  <c:v>43103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374</c:v>
                </c:pt>
                <c:pt idx="3">
                  <c:v>1182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EF-40B8-948F-575861CBE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2581656"/>
        <c:axId val="245986112"/>
      </c:barChart>
      <c:dateAx>
        <c:axId val="24258165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86112"/>
        <c:crosses val="autoZero"/>
        <c:auto val="1"/>
        <c:lblOffset val="100"/>
        <c:baseTimeUnit val="days"/>
      </c:dateAx>
      <c:valAx>
        <c:axId val="245986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8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89295-DB11-4563-AA86-AC77068E8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9DFA84-ACF1-44E1-8DFA-87DEA212C7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3929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B9C44-2F1E-4C56-8345-0236F0699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D4794-03E7-4998-8A98-57FBF89F9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3079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(Bar Chart)</dc:title>
  <dc:creator>Administrator</dc:creator>
  <cp:lastModifiedBy>Administrator</cp:lastModifiedBy>
  <cp:revision>1</cp:revision>
  <dcterms:created xsi:type="dcterms:W3CDTF">2018-03-27T08:09:39Z</dcterms:created>
  <dcterms:modified xsi:type="dcterms:W3CDTF">2018-03-27T08:09:44Z</dcterms:modified>
</cp:coreProperties>
</file>