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60-44CA-941A-BCB0FD888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6023920"/>
        <c:axId val="256024904"/>
      </c:barChart>
      <c:dateAx>
        <c:axId val="25602392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24904"/>
        <c:crosses val="autoZero"/>
        <c:auto val="1"/>
        <c:lblOffset val="100"/>
        <c:baseTimeUnit val="days"/>
      </c:dateAx>
      <c:valAx>
        <c:axId val="256024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2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11025-652F-40A4-80FA-788EFA33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1C4188-5A44-4774-BB94-138D1784CE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7055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8CAB2-8181-4FB0-8B32-323582133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9DD84-5F29-4C3F-B649-209D7451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8147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2018-03-27T08:02:32Z</dcterms:created>
  <dcterms:modified xsi:type="dcterms:W3CDTF">2018-03-27T08:02:36Z</dcterms:modified>
</cp:coreProperties>
</file>