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DEAD-4D45-8DEB-BE36000B5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8221544"/>
        <c:axId val="148221872"/>
      </c:barChart>
      <c:catAx>
        <c:axId val="148221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221872"/>
        <c:crosses val="autoZero"/>
        <c:auto val="1"/>
        <c:lblAlgn val="ctr"/>
        <c:lblOffset val="100"/>
        <c:noMultiLvlLbl val="0"/>
      </c:catAx>
      <c:valAx>
        <c:axId val="1482218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22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C276C-76D3-4C87-9AC6-33F003886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8F2064-1FF0-4B09-B8B9-ABB2FF5CCC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0057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66795-E046-4234-BF93-911FA74C4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82276-0A12-4994-94F2-EB50251EE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231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(Bar Chart)</dc:title>
  <dc:creator>Administrator</dc:creator>
  <cp:lastModifiedBy>Administrator</cp:lastModifiedBy>
  <cp:revision>1</cp:revision>
  <dcterms:created xsi:type="dcterms:W3CDTF">2018-03-27T08:02:01Z</dcterms:created>
  <dcterms:modified xsi:type="dcterms:W3CDTF">2018-03-27T08:02:05Z</dcterms:modified>
</cp:coreProperties>
</file>