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969" autoAdjust="0"/>
    <p:restoredTop sz="94692" autoAdjust="0"/>
  </p:normalViewPr>
  <p:slideViewPr>
    <p:cSldViewPr snapToGrid="0">
      <p:cViewPr varScale="1">
        <p:scale>
          <a:sx n="75" d="100"/>
          <a:sy n="75" d="100"/>
        </p:scale>
        <p:origin x="288" y="6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Jacob's Creek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numRef>
              <c:f>Sheet1!$A$2:$A$5</c:f>
              <c:numCache>
                <c:formatCode>m/d/yyyy</c:formatCode>
                <c:ptCount val="4"/>
                <c:pt idx="0">
                  <c:v>42747</c:v>
                </c:pt>
                <c:pt idx="1">
                  <c:v>43101</c:v>
                </c:pt>
                <c:pt idx="2">
                  <c:v>43102</c:v>
                </c:pt>
                <c:pt idx="3">
                  <c:v>43103</c:v>
                </c:pt>
              </c:numCache>
            </c:numRef>
          </c:cat>
          <c:val>
            <c:numRef>
              <c:f>Sheet1!$B$2:$B$5</c:f>
              <c:numCache>
                <c:formatCode>General</c:formatCode>
                <c:ptCount val="4"/>
                <c:pt idx="0">
                  <c:v>94</c:v>
                </c:pt>
                <c:pt idx="1">
                  <c:v>98</c:v>
                </c:pt>
                <c:pt idx="2">
                  <c:v>374</c:v>
                </c:pt>
                <c:pt idx="3">
                  <c:v>1182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90B-4F96-AE94-0787D021532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82"/>
        <c:axId val="249574720"/>
        <c:axId val="170912216"/>
      </c:barChart>
      <c:dateAx>
        <c:axId val="249574720"/>
        <c:scaling>
          <c:orientation val="minMax"/>
        </c:scaling>
        <c:delete val="0"/>
        <c:axPos val="l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70912216"/>
        <c:crosses val="autoZero"/>
        <c:auto val="1"/>
        <c:lblOffset val="100"/>
        <c:baseTimeUnit val="days"/>
      </c:dateAx>
      <c:valAx>
        <c:axId val="170912216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957472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3/27/2018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3/27/2018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3/27/2018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3/27/2018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3/27/2018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3/27/2018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3/27/2018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3/27/2018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3/27/2018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3/27/2018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D75DEA-6E0C-4682-9CDE-5070C4E448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FB Total Interactions (Bar Chart)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9993B1E5-5C60-43B4-BF87-4582B6AE90DF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93973795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FEBCC54-6EA3-4225-96FA-B8BA465B4B4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01/12/2017 - 31/03/2018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68EBFF4-AF9D-459F-A020-C44E4F7C6F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43758794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13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FB Total Interactions (Bar Chart)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FB Total Interactions (Bar Chart)</dc:title>
  <dc:creator>Administrator</dc:creator>
  <cp:lastModifiedBy>Administrator</cp:lastModifiedBy>
  <cp:revision>1</cp:revision>
  <dcterms:created xsi:type="dcterms:W3CDTF">2018-03-27T07:58:16Z</dcterms:created>
  <dcterms:modified xsi:type="dcterms:W3CDTF">2018-03-27T07:58:20Z</dcterms:modified>
</cp:coreProperties>
</file>