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7-41E2-889C-345543303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2539576"/>
        <c:axId val="252539904"/>
      </c:barChart>
      <c:dateAx>
        <c:axId val="2525395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39904"/>
        <c:crosses val="autoZero"/>
        <c:auto val="1"/>
        <c:lblOffset val="100"/>
        <c:baseTimeUnit val="days"/>
      </c:dateAx>
      <c:valAx>
        <c:axId val="252539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3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59EB-6B4A-406D-8A44-DC149128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CCB59-F898-4C02-ADAE-A7104BCF80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888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0FE0E-6D36-4F56-A00A-A845DB072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ACAE6-7823-4140-8103-A245C6E32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173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2018-03-27T07:56:32Z</dcterms:created>
  <dcterms:modified xsi:type="dcterms:W3CDTF">2018-03-27T07:56:36Z</dcterms:modified>
</cp:coreProperties>
</file>