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0C53-4FC4-A507-8006020D1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8519432"/>
        <c:axId val="248520088"/>
      </c:barChart>
      <c:catAx>
        <c:axId val="248519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20088"/>
        <c:crosses val="autoZero"/>
        <c:auto val="1"/>
        <c:lblAlgn val="ctr"/>
        <c:lblOffset val="100"/>
        <c:noMultiLvlLbl val="0"/>
      </c:catAx>
      <c:valAx>
        <c:axId val="2485200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1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7B644-A782-49EE-9E5D-2FBB1F033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478997-7F2C-46DF-9241-5263DBEDED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857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E94B2-D396-43AE-A3E4-6C3817406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E36A6-CCB8-415F-8FD9-1A08519C8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8939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Total Interactions (Bar Chart)</dc:title>
  <dc:creator>Administrator</dc:creator>
  <cp:lastModifiedBy>Administrator</cp:lastModifiedBy>
  <cp:revision>1</cp:revision>
  <dcterms:created xsi:type="dcterms:W3CDTF">2018-03-27T07:56:03Z</dcterms:created>
  <dcterms:modified xsi:type="dcterms:W3CDTF">2018-03-27T07:56:07Z</dcterms:modified>
</cp:coreProperties>
</file>