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Jacob's Creek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m/d/yyyy</c:formatCode>
                <c:ptCount val="4"/>
                <c:pt idx="0">
                  <c:v>42747</c:v>
                </c:pt>
                <c:pt idx="1">
                  <c:v>43101</c:v>
                </c:pt>
                <c:pt idx="2">
                  <c:v>43102</c:v>
                </c:pt>
                <c:pt idx="3">
                  <c:v>43103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94</c:v>
                </c:pt>
                <c:pt idx="1">
                  <c:v>98</c:v>
                </c:pt>
                <c:pt idx="2">
                  <c:v>374</c:v>
                </c:pt>
                <c:pt idx="3">
                  <c:v>1182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40-424D-96DB-BA5B8C2DA5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50295208"/>
        <c:axId val="250293240"/>
      </c:barChart>
      <c:dateAx>
        <c:axId val="250295208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293240"/>
        <c:crosses val="autoZero"/>
        <c:auto val="1"/>
        <c:lblOffset val="100"/>
        <c:baseTimeUnit val="days"/>
      </c:dateAx>
      <c:valAx>
        <c:axId val="2502932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295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312CC-C7C4-4FC1-87E6-7176C72E9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Total Interactions (Bar Chart)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64A3564-3F12-4675-91AE-7BCA360F2FD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098478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A49A07-A7E1-4E8E-A5C7-935B5EC4F6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01/12/2017 - 31/03/2018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8E7C17-6394-41E5-815A-2EB81E394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7310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FB Total Interactions (Bar Chart)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FB Total Interactions (Bar Chart)</dc:title>
  <dc:creator>Administrator</dc:creator>
  <cp:lastModifiedBy>Administrator</cp:lastModifiedBy>
  <cp:revision>1</cp:revision>
  <dcterms:created xsi:type="dcterms:W3CDTF">2018-03-27T07:20:14Z</dcterms:created>
  <dcterms:modified xsi:type="dcterms:W3CDTF">2018-03-27T07:20:18Z</dcterms:modified>
</cp:coreProperties>
</file>