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CF01-43F2-93ED-FA37022C3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5132936"/>
        <c:axId val="165741496"/>
      </c:barChart>
      <c:catAx>
        <c:axId val="1651329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741496"/>
        <c:crosses val="autoZero"/>
        <c:auto val="1"/>
        <c:lblAlgn val="ctr"/>
        <c:lblOffset val="100"/>
        <c:noMultiLvlLbl val="0"/>
      </c:catAx>
      <c:valAx>
        <c:axId val="1657414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132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960E0-0A3D-4FEA-A692-75CAD35F1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E3CD82-B0F4-4BFF-843C-2E0CF6B925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699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0BA72-D293-488A-8FA9-75D69EBB8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7BD48-9723-424A-B2E1-62B8E0078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012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2018-03-27T06:52:02Z</dcterms:created>
  <dcterms:modified xsi:type="dcterms:W3CDTF">2018-03-27T06:52:07Z</dcterms:modified>
</cp:coreProperties>
</file>