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Jacob's Creek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Sheet1!$A$2:$A$5</c:f>
              <c:numCache>
                <c:formatCode>m/d/yyyy</c:formatCode>
                <c:ptCount val="4"/>
                <c:pt idx="0">
                  <c:v>42747</c:v>
                </c:pt>
                <c:pt idx="1">
                  <c:v>43101</c:v>
                </c:pt>
                <c:pt idx="2">
                  <c:v>43102</c:v>
                </c:pt>
                <c:pt idx="3">
                  <c:v>43103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94</c:v>
                </c:pt>
                <c:pt idx="1">
                  <c:v>98</c:v>
                </c:pt>
                <c:pt idx="2">
                  <c:v>374</c:v>
                </c:pt>
                <c:pt idx="3">
                  <c:v>1170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BA-4656-9C88-306F96E6D4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3201864"/>
        <c:axId val="173202520"/>
      </c:barChart>
      <c:dateAx>
        <c:axId val="173201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02520"/>
        <c:crosses val="autoZero"/>
        <c:auto val="1"/>
        <c:lblOffset val="100"/>
        <c:baseTimeUnit val="days"/>
      </c:dateAx>
      <c:valAx>
        <c:axId val="173202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20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6637A-C7CE-4D93-A9D2-0899169E7D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07C56E-7121-4D9C-A00E-7448054C97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103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4FA77C-8C1A-4BF4-AE54-F0C1CE24D8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01/12/2017 - 31/03/2018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51619-B0FD-4DA4-B2CC-C0BEFE629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03533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FB Total Interactions (Bar Chart)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 Total Interactions (Bar Chart)</dc:title>
  <dc:creator>Administrator</dc:creator>
  <cp:lastModifiedBy>Administrator</cp:lastModifiedBy>
  <cp:revision>1</cp:revision>
  <dcterms:created xsi:type="dcterms:W3CDTF">2018-03-27T06:47:09Z</dcterms:created>
  <dcterms:modified xsi:type="dcterms:W3CDTF">2018-03-27T06:47:14Z</dcterms:modified>
</cp:coreProperties>
</file>