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3D-4BF7-B608-9E2BAF6316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9064360"/>
        <c:axId val="241862424"/>
      </c:barChart>
      <c:dateAx>
        <c:axId val="23906436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862424"/>
        <c:crosses val="autoZero"/>
        <c:auto val="1"/>
        <c:lblOffset val="100"/>
        <c:baseTimeUnit val="days"/>
      </c:dateAx>
      <c:valAx>
        <c:axId val="241862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6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F115F-97B1-4E59-9862-311B9324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7426E-68E9-4CCA-A9F1-A3A970BE4E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418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82E8C-ADED-49A2-926A-66EC8FCB0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A5936-BD61-4DBB-9B0B-CAA735B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831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2018-03-27T06:38:45Z</dcterms:created>
  <dcterms:modified xsi:type="dcterms:W3CDTF">2018-03-27T06:38:49Z</dcterms:modified>
</cp:coreProperties>
</file>