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1-4037-B61E-6000B81B3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7109552"/>
        <c:axId val="237109880"/>
      </c:barChart>
      <c:dateAx>
        <c:axId val="23710955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09880"/>
        <c:crosses val="autoZero"/>
        <c:auto val="1"/>
        <c:lblOffset val="100"/>
        <c:baseTimeUnit val="days"/>
      </c:dateAx>
      <c:valAx>
        <c:axId val="237109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0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7029-FE05-4441-ADE7-CEF811E9F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FAA109-51DB-42DF-80C4-8C9376985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733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3FEDB-C221-4E29-A91B-F7E40EB9D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F10B0-D4E3-4804-A8B9-7CA43323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557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2018-03-27T06:37:01Z</dcterms:created>
  <dcterms:modified xsi:type="dcterms:W3CDTF">2018-03-27T06:37:05Z</dcterms:modified>
</cp:coreProperties>
</file>