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4139</c:v>
                </c:pt>
                <c:pt idx="1">
                  <c:v>4058</c:v>
                </c:pt>
                <c:pt idx="2">
                  <c:v>4022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30-4267-9636-C5D394096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3608064"/>
        <c:axId val="303609048"/>
      </c:barChart>
      <c:dateAx>
        <c:axId val="3036080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09048"/>
        <c:crosses val="autoZero"/>
        <c:auto val="1"/>
        <c:lblOffset val="100"/>
        <c:baseTimeUnit val="days"/>
      </c:dateAx>
      <c:valAx>
        <c:axId val="303609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0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DF68-7208-4430-A68F-21B113A7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Fans Total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09ACE-1B82-4082-89B8-3639483CB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069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30A38-00F1-45E9-9332-D93824021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31679-4CC3-44A5-8B16-96809A24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54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Insights Fans Total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 Fans Total (Bar Chart)</dc:title>
  <dc:creator>Administrator</dc:creator>
  <cp:lastModifiedBy>Administrator</cp:lastModifiedBy>
  <cp:revision>1</cp:revision>
  <dcterms:created xsi:type="dcterms:W3CDTF">2018-03-15T08:40:50Z</dcterms:created>
  <dcterms:modified xsi:type="dcterms:W3CDTF">2018-03-15T08:40:55Z</dcterms:modified>
</cp:coreProperties>
</file>