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Sheet1!$A$2:$A$37</c:f>
            </c:multiLvlStrRef>
          </c:cat>
          <c:val>
            <c:numRef>
              <c:f>Sheet1!$B$2:$B$37</c:f>
            </c:numRef>
          </c:val>
          <c:extLst>
            <c:ext xmlns:c16="http://schemas.microsoft.com/office/drawing/2014/chart" uri="{C3380CC4-5D6E-409C-BE32-E72D297353CC}">
              <c16:uniqueId val="{00000000-43D7-4740-B9D4-E1BCF5AE9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1550536"/>
        <c:axId val="173162688"/>
      </c:barChart>
      <c:catAx>
        <c:axId val="171550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62688"/>
        <c:crosses val="autoZero"/>
        <c:auto val="1"/>
        <c:lblAlgn val="ctr"/>
        <c:lblOffset val="100"/>
        <c:noMultiLvlLbl val="0"/>
      </c:catAx>
      <c:valAx>
        <c:axId val="17316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5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BA70-8778-4B88-B1A6-AA4DDDDA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Total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675D0B-5785-4DEB-ADD7-FB53BDA8B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143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C44EF-B3B2-40A0-B895-2EC655DC7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01/07/2017 - 05/08/2017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F3BAF-328C-4E31-880D-DE43A8F7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66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Fans Total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Total (Bar Chart)</dc:title>
  <dc:creator>Administrator</dc:creator>
  <cp:lastModifiedBy>Administrator</cp:lastModifiedBy>
  <cp:revision>1</cp:revision>
  <dcterms:created xsi:type="dcterms:W3CDTF">2018-03-15T05:14:41Z</dcterms:created>
  <dcterms:modified xsi:type="dcterms:W3CDTF">2018-03-15T05:14:46Z</dcterms:modified>
</cp:coreProperties>
</file>