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Jacob's Creek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42747</c:v>
                </c:pt>
                <c:pt idx="1">
                  <c:v>43101</c:v>
                </c:pt>
                <c:pt idx="2">
                  <c:v>43102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461</c:v>
                </c:pt>
                <c:pt idx="1">
                  <c:v>407</c:v>
                </c:pt>
                <c:pt idx="2">
                  <c:v>1103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23-4189-8A7D-AEFA429E6F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72822064"/>
        <c:axId val="272823704"/>
      </c:barChart>
      <c:dateAx>
        <c:axId val="272822064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823704"/>
        <c:crosses val="autoZero"/>
        <c:auto val="1"/>
        <c:lblOffset val="100"/>
        <c:baseTimeUnit val="days"/>
      </c:dateAx>
      <c:valAx>
        <c:axId val="2728237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822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903C7-7111-47FE-B245-1E64D50A4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65DA42-760C-4CA4-BBF4-444B82D8A7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54377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6EE571-9F16-414A-BD3F-0778DF132A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01/12/2017 - 28/02/2018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4637EF-CCA4-4B20-AD1D-9BD7B459D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90762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Test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</dc:title>
  <dc:creator>Administrator</dc:creator>
  <cp:lastModifiedBy>Administrator</cp:lastModifiedBy>
  <cp:revision>1</cp:revision>
  <dcterms:created xsi:type="dcterms:W3CDTF">2018-03-14T09:48:03Z</dcterms:created>
  <dcterms:modified xsi:type="dcterms:W3CDTF">2018-03-14T09:48:08Z</dcterms:modified>
</cp:coreProperties>
</file>