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Jacob's Creek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42747</c:v>
                </c:pt>
                <c:pt idx="1">
                  <c:v>43101</c:v>
                </c:pt>
                <c:pt idx="2">
                  <c:v>43102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461</c:v>
                </c:pt>
                <c:pt idx="1">
                  <c:v>407</c:v>
                </c:pt>
                <c:pt idx="2">
                  <c:v>1103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E7-47A7-943C-8A15907039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78550144"/>
        <c:axId val="163465888"/>
      </c:barChart>
      <c:dateAx>
        <c:axId val="278550144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465888"/>
        <c:crosses val="autoZero"/>
        <c:auto val="1"/>
        <c:lblOffset val="100"/>
        <c:baseTimeUnit val="days"/>
      </c:dateAx>
      <c:valAx>
        <c:axId val="1634658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550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A5C20-CAFB-4292-B14C-02F6825B9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A31441-1D1D-4E30-9A14-42785AADA9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47774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88ECE3-9149-4452-9CD9-2CBC6A396C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01/12/2017 - 28/02/2018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D92B6-A930-4E4B-A63D-3442F551D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8388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Test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Administrator</dc:creator>
  <cp:lastModifiedBy>Administrator</cp:lastModifiedBy>
  <cp:revision>1</cp:revision>
  <dcterms:created xsi:type="dcterms:W3CDTF">2018-03-14T09:47:12Z</dcterms:created>
  <dcterms:modified xsi:type="dcterms:W3CDTF">2018-03-14T09:47:17Z</dcterms:modified>
</cp:coreProperties>
</file>