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461</c:v>
                </c:pt>
                <c:pt idx="1">
                  <c:v>407</c:v>
                </c:pt>
                <c:pt idx="2">
                  <c:v>1103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A3-4AD8-8301-24A4994A8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2297000"/>
        <c:axId val="174672120"/>
      </c:barChart>
      <c:dateAx>
        <c:axId val="17229700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72120"/>
        <c:crosses val="autoZero"/>
        <c:auto val="1"/>
        <c:lblOffset val="100"/>
        <c:baseTimeUnit val="days"/>
      </c:dateAx>
      <c:valAx>
        <c:axId val="174672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9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F1229-EAB4-4687-BBB7-FE97CE62D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3AECA1-A0D0-4086-AF3B-99FDCEDBF8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8363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57ED3-8441-4477-A25A-D138F9A24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66B2A-ECEC-43C3-9434-9CF554661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440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2018-03-14T09:46:23Z</dcterms:created>
  <dcterms:modified xsi:type="dcterms:W3CDTF">2018-03-14T09:46:27Z</dcterms:modified>
</cp:coreProperties>
</file>