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4136</c:v>
                </c:pt>
                <c:pt idx="1">
                  <c:v>4119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DC-42DE-873E-35B556300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0823224"/>
        <c:axId val="280824208"/>
      </c:barChart>
      <c:dateAx>
        <c:axId val="28082322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4208"/>
        <c:crosses val="autoZero"/>
        <c:auto val="1"/>
        <c:lblOffset val="100"/>
        <c:baseTimeUnit val="days"/>
      </c:dateAx>
      <c:valAx>
        <c:axId val="280824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6B711-DA99-42AF-AD81-0B530372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Total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566C73-1E0A-4C2D-B7B2-E041D60B8B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4823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BEC7C-6CC2-4F2E-841D-E2E303267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5FE3D-8F6C-496A-8FC6-E35FC1CD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215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 Fans Total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Fans Total (Bar Chart)</dc:title>
  <dc:creator>Administrator</dc:creator>
  <cp:lastModifiedBy>Administrator</cp:lastModifiedBy>
  <cp:revision>1</cp:revision>
  <dcterms:created xsi:type="dcterms:W3CDTF">2018-03-14T09:36:06Z</dcterms:created>
  <dcterms:modified xsi:type="dcterms:W3CDTF">2018-03-14T09:36:10Z</dcterms:modified>
</cp:coreProperties>
</file>