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4136</c:v>
                </c:pt>
                <c:pt idx="1">
                  <c:v>4119</c:v>
                </c:pt>
              </c:numCache>
            </c:numRef>
          </c:val>
          <c:extLst>
            <c:ext xmlns:c16="http://schemas.microsoft.com/office/drawing/2014/chart" uri="{C3380CC4-5D6E-409C-BE32-E72D297353CC}">
              <c16:uniqueId val="{00000000-187F-4CAA-BFF1-15F2D4C9FF8A}"/>
            </c:ext>
          </c:extLst>
        </c:ser>
        <c:dLbls>
          <c:showLegendKey val="0"/>
          <c:showVal val="0"/>
          <c:showCatName val="0"/>
          <c:showSerName val="0"/>
          <c:showPercent val="0"/>
          <c:showBubbleSize val="0"/>
        </c:dLbls>
        <c:gapWidth val="182"/>
        <c:axId val="281382904"/>
        <c:axId val="281382576"/>
      </c:barChart>
      <c:dateAx>
        <c:axId val="2813829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82576"/>
        <c:crosses val="autoZero"/>
        <c:auto val="1"/>
        <c:lblOffset val="100"/>
        <c:baseTimeUnit val="days"/>
      </c:dateAx>
      <c:valAx>
        <c:axId val="281382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8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AD0A-42E2-955A-46A05478BD18}"/>
            </c:ext>
          </c:extLst>
        </c:ser>
        <c:dLbls>
          <c:showLegendKey val="0"/>
          <c:showVal val="0"/>
          <c:showCatName val="0"/>
          <c:showSerName val="0"/>
          <c:showPercent val="0"/>
          <c:showBubbleSize val="0"/>
        </c:dLbls>
        <c:gapWidth val="182"/>
        <c:axId val="282345704"/>
        <c:axId val="282346360"/>
      </c:barChart>
      <c:dateAx>
        <c:axId val="2823457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346360"/>
        <c:crosses val="autoZero"/>
        <c:auto val="1"/>
        <c:lblOffset val="100"/>
        <c:baseTimeUnit val="days"/>
      </c:dateAx>
      <c:valAx>
        <c:axId val="282346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34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B6BD-4139-86BB-0DC6613B4615}"/>
            </c:ext>
          </c:extLst>
        </c:ser>
        <c:dLbls>
          <c:showLegendKey val="0"/>
          <c:showVal val="0"/>
          <c:showCatName val="0"/>
          <c:showSerName val="0"/>
          <c:showPercent val="0"/>
          <c:showBubbleSize val="0"/>
        </c:dLbls>
        <c:gapWidth val="182"/>
        <c:axId val="282620952"/>
        <c:axId val="282621280"/>
      </c:barChart>
      <c:dateAx>
        <c:axId val="2826209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21280"/>
        <c:crosses val="autoZero"/>
        <c:auto val="1"/>
        <c:lblOffset val="100"/>
        <c:baseTimeUnit val="days"/>
      </c:dateAx>
      <c:valAx>
        <c:axId val="282621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2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ACD7-4EC4-AEC2-91A463B199F1}"/>
            </c:ext>
          </c:extLst>
        </c:ser>
        <c:dLbls>
          <c:showLegendKey val="0"/>
          <c:showVal val="0"/>
          <c:showCatName val="0"/>
          <c:showSerName val="0"/>
          <c:showPercent val="0"/>
          <c:showBubbleSize val="0"/>
        </c:dLbls>
        <c:gapWidth val="182"/>
        <c:axId val="428025864"/>
        <c:axId val="428029144"/>
      </c:barChart>
      <c:dateAx>
        <c:axId val="4280258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9144"/>
        <c:crosses val="autoZero"/>
        <c:auto val="1"/>
        <c:lblOffset val="100"/>
        <c:baseTimeUnit val="days"/>
      </c:dateAx>
      <c:valAx>
        <c:axId val="4280291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40D9-4105-BF66-F7DD3B3309A2}"/>
            </c:ext>
          </c:extLst>
        </c:ser>
        <c:dLbls>
          <c:showLegendKey val="0"/>
          <c:showVal val="0"/>
          <c:showCatName val="0"/>
          <c:showSerName val="0"/>
          <c:showPercent val="0"/>
          <c:showBubbleSize val="0"/>
        </c:dLbls>
        <c:gapWidth val="182"/>
        <c:axId val="428021928"/>
        <c:axId val="428023896"/>
      </c:barChart>
      <c:dateAx>
        <c:axId val="4280219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3896"/>
        <c:crosses val="autoZero"/>
        <c:auto val="1"/>
        <c:lblOffset val="100"/>
        <c:baseTimeUnit val="days"/>
      </c:dateAx>
      <c:valAx>
        <c:axId val="4280238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Sheet1!$A$2:$A$3</c:f>
              <c:strCache>
                <c:ptCount val="2"/>
                <c:pt idx="0">
                  <c:v>30/11/2017</c:v>
                </c:pt>
                <c:pt idx="1">
                  <c:v>31/12/2017</c:v>
                </c:pt>
              </c:strCache>
            </c:strRef>
          </c:cat>
          <c:val>
            <c:numRef>
              <c:f>Sheet1!$B$2:$B$3</c:f>
              <c:numCache>
                <c:formatCode>General</c:formatCode>
                <c:ptCount val="2"/>
                <c:pt idx="0">
                  <c:v>661</c:v>
                </c:pt>
                <c:pt idx="1">
                  <c:v>1422</c:v>
                </c:pt>
              </c:numCache>
            </c:numRef>
          </c:val>
          <c:extLst>
            <c:ext xmlns:c16="http://schemas.microsoft.com/office/drawing/2014/chart" uri="{C3380CC4-5D6E-409C-BE32-E72D297353CC}">
              <c16:uniqueId val="{00000000-90CB-41E9-B3F3-8E896C298CB6}"/>
            </c:ext>
          </c:extLst>
        </c:ser>
        <c:dLbls>
          <c:showLegendKey val="0"/>
          <c:showVal val="0"/>
          <c:showCatName val="0"/>
          <c:showSerName val="0"/>
          <c:showPercent val="0"/>
          <c:showBubbleSize val="0"/>
        </c:dLbls>
        <c:gapWidth val="182"/>
        <c:axId val="428008152"/>
        <c:axId val="428006184"/>
      </c:barChart>
      <c:catAx>
        <c:axId val="428008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06184"/>
        <c:crosses val="autoZero"/>
        <c:auto val="1"/>
        <c:lblAlgn val="ctr"/>
        <c:lblOffset val="100"/>
        <c:noMultiLvlLbl val="0"/>
      </c:catAx>
      <c:valAx>
        <c:axId val="4280061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0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63F7-4AC4-9D6F-EE94E33B282A}"/>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63F7-4AC4-9D6F-EE94E33B282A}"/>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3F7-4AC4-9D6F-EE94E33B282A}"/>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3F7-4AC4-9D6F-EE94E33B282A}"/>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3F7-4AC4-9D6F-EE94E33B282A}"/>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2788</c:v>
                </c:pt>
              </c:numCache>
            </c:numRef>
          </c:val>
          <c:extLst>
            <c:ext xmlns:c16="http://schemas.microsoft.com/office/drawing/2014/chart" uri="{C3380CC4-5D6E-409C-BE32-E72D297353CC}">
              <c16:uniqueId val="{00000005-63F7-4AC4-9D6F-EE94E33B282A}"/>
            </c:ext>
          </c:extLst>
        </c:ser>
        <c:dLbls>
          <c:showLegendKey val="0"/>
          <c:showVal val="0"/>
          <c:showCatName val="0"/>
          <c:showSerName val="0"/>
          <c:showPercent val="0"/>
          <c:showBubbleSize val="0"/>
        </c:dLbls>
        <c:gapWidth val="182"/>
        <c:axId val="428002576"/>
        <c:axId val="428002904"/>
      </c:barChart>
      <c:dateAx>
        <c:axId val="4280025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02904"/>
        <c:crosses val="autoZero"/>
        <c:auto val="1"/>
        <c:lblOffset val="100"/>
        <c:baseTimeUnit val="days"/>
      </c:dateAx>
      <c:valAx>
        <c:axId val="428002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0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6854-E88D-42B0-BA2F-B8BFC4A07347}"/>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113F5109-4E06-4BC5-9093-139FCB0225B2}"/>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320107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3B416-ECFE-4AD5-8C9A-3CC1AE5E5CFA}"/>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B96E373F-27AA-41BA-B731-AFF3CF83BF50}"/>
              </a:ext>
            </a:extLst>
          </p:cNvPr>
          <p:cNvGraphicFramePr>
            <a:graphicFrameLocks noGrp="1"/>
          </p:cNvGraphicFramePr>
          <p:nvPr>
            <p:ph type="chart" sz="quarter" idx="13"/>
            <p:extLst>
              <p:ext uri="{D42A27DB-BD31-4B8C-83A1-F6EECF244321}">
                <p14:modId xmlns:p14="http://schemas.microsoft.com/office/powerpoint/2010/main" val="2045725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FE97A-615F-4932-B890-B036897B2900}"/>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CF0A7E0F-07C7-4F52-AFB2-597F46D99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175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F47B-0143-4F60-9772-D5ED1C27A5F9}"/>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D7EC1AA6-4B9F-45D7-8C03-9F6D62EB1291}"/>
              </a:ext>
            </a:extLst>
          </p:cNvPr>
          <p:cNvGraphicFramePr>
            <a:graphicFrameLocks noGrp="1"/>
          </p:cNvGraphicFramePr>
          <p:nvPr>
            <p:ph type="chart" sz="quarter" idx="13"/>
            <p:extLst>
              <p:ext uri="{D42A27DB-BD31-4B8C-83A1-F6EECF244321}">
                <p14:modId xmlns:p14="http://schemas.microsoft.com/office/powerpoint/2010/main" val="929118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9540F-8DA2-49DF-AFF7-B4BBF36E9CDE}"/>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0DDE999-9C95-47E9-8067-3D3923B22B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42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6EB43-E22F-4EE9-9B84-19EAE239C30C}"/>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657C4BA2-4140-4289-A898-C88ADE50868A}"/>
              </a:ext>
            </a:extLst>
          </p:cNvPr>
          <p:cNvGraphicFramePr>
            <a:graphicFrameLocks noGrp="1"/>
          </p:cNvGraphicFramePr>
          <p:nvPr>
            <p:ph type="chart" sz="quarter" idx="13"/>
            <p:extLst>
              <p:ext uri="{D42A27DB-BD31-4B8C-83A1-F6EECF244321}">
                <p14:modId xmlns:p14="http://schemas.microsoft.com/office/powerpoint/2010/main" val="35328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3D87B-0746-4833-A1E3-7D2C7CFF72CE}"/>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D81AF7F6-384A-4826-91C7-040208F9D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041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01092-0666-43CD-A9CE-45550844515D}"/>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214652B1-9FCE-4F65-9952-D4E6291674D6}"/>
              </a:ext>
            </a:extLst>
          </p:cNvPr>
          <p:cNvGraphicFramePr>
            <a:graphicFrameLocks noGrp="1"/>
          </p:cNvGraphicFramePr>
          <p:nvPr>
            <p:ph type="tbl" sz="quarter" idx="13"/>
            <p:extLst>
              <p:ext uri="{D42A27DB-BD31-4B8C-83A1-F6EECF244321}">
                <p14:modId xmlns:p14="http://schemas.microsoft.com/office/powerpoint/2010/main" val="202928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5671140"/>
                    </a:ext>
                  </a:extLst>
                </a:gridCol>
                <a:gridCol w="576072">
                  <a:extLst>
                    <a:ext uri="{9D8B030D-6E8A-4147-A177-3AD203B41FA5}">
                      <a16:colId xmlns:a16="http://schemas.microsoft.com/office/drawing/2014/main" val="2308264706"/>
                    </a:ext>
                  </a:extLst>
                </a:gridCol>
                <a:gridCol w="576072">
                  <a:extLst>
                    <a:ext uri="{9D8B030D-6E8A-4147-A177-3AD203B41FA5}">
                      <a16:colId xmlns:a16="http://schemas.microsoft.com/office/drawing/2014/main" val="2897213060"/>
                    </a:ext>
                  </a:extLst>
                </a:gridCol>
                <a:gridCol w="576072">
                  <a:extLst>
                    <a:ext uri="{9D8B030D-6E8A-4147-A177-3AD203B41FA5}">
                      <a16:colId xmlns:a16="http://schemas.microsoft.com/office/drawing/2014/main" val="3335221185"/>
                    </a:ext>
                  </a:extLst>
                </a:gridCol>
                <a:gridCol w="576072">
                  <a:extLst>
                    <a:ext uri="{9D8B030D-6E8A-4147-A177-3AD203B41FA5}">
                      <a16:colId xmlns:a16="http://schemas.microsoft.com/office/drawing/2014/main" val="4236816260"/>
                    </a:ext>
                  </a:extLst>
                </a:gridCol>
                <a:gridCol w="576072">
                  <a:extLst>
                    <a:ext uri="{9D8B030D-6E8A-4147-A177-3AD203B41FA5}">
                      <a16:colId xmlns:a16="http://schemas.microsoft.com/office/drawing/2014/main" val="3013179500"/>
                    </a:ext>
                  </a:extLst>
                </a:gridCol>
                <a:gridCol w="576072">
                  <a:extLst>
                    <a:ext uri="{9D8B030D-6E8A-4147-A177-3AD203B41FA5}">
                      <a16:colId xmlns:a16="http://schemas.microsoft.com/office/drawing/2014/main" val="1027346398"/>
                    </a:ext>
                  </a:extLst>
                </a:gridCol>
                <a:gridCol w="576072">
                  <a:extLst>
                    <a:ext uri="{9D8B030D-6E8A-4147-A177-3AD203B41FA5}">
                      <a16:colId xmlns:a16="http://schemas.microsoft.com/office/drawing/2014/main" val="3909128909"/>
                    </a:ext>
                  </a:extLst>
                </a:gridCol>
                <a:gridCol w="576072">
                  <a:extLst>
                    <a:ext uri="{9D8B030D-6E8A-4147-A177-3AD203B41FA5}">
                      <a16:colId xmlns:a16="http://schemas.microsoft.com/office/drawing/2014/main" val="2371083207"/>
                    </a:ext>
                  </a:extLst>
                </a:gridCol>
                <a:gridCol w="576072">
                  <a:extLst>
                    <a:ext uri="{9D8B030D-6E8A-4147-A177-3AD203B41FA5}">
                      <a16:colId xmlns:a16="http://schemas.microsoft.com/office/drawing/2014/main" val="4019818035"/>
                    </a:ext>
                  </a:extLst>
                </a:gridCol>
                <a:gridCol w="576072">
                  <a:extLst>
                    <a:ext uri="{9D8B030D-6E8A-4147-A177-3AD203B41FA5}">
                      <a16:colId xmlns:a16="http://schemas.microsoft.com/office/drawing/2014/main" val="121591991"/>
                    </a:ext>
                  </a:extLst>
                </a:gridCol>
                <a:gridCol w="658368">
                  <a:extLst>
                    <a:ext uri="{9D8B030D-6E8A-4147-A177-3AD203B41FA5}">
                      <a16:colId xmlns:a16="http://schemas.microsoft.com/office/drawing/2014/main" val="997046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193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6307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2262206"/>
                  </a:ext>
                </a:extLst>
              </a:tr>
            </a:tbl>
          </a:graphicData>
        </a:graphic>
      </p:graphicFrame>
      <p:sp>
        <p:nvSpPr>
          <p:cNvPr id="4" name="Text Placeholder 3">
            <a:extLst>
              <a:ext uri="{FF2B5EF4-FFF2-40B4-BE49-F238E27FC236}">
                <a16:creationId xmlns:a16="http://schemas.microsoft.com/office/drawing/2014/main" id="{FC28E208-FFC9-4578-A6DA-73363E96F501}"/>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9539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D7469-14D6-4E67-9491-0165BEACF7F1}"/>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2626F782-31BB-4CAE-AEBD-A54AA6C2EE3A}"/>
              </a:ext>
            </a:extLst>
          </p:cNvPr>
          <p:cNvGraphicFramePr>
            <a:graphicFrameLocks noGrp="1"/>
          </p:cNvGraphicFramePr>
          <p:nvPr>
            <p:ph type="tbl" sz="quarter" idx="13"/>
            <p:extLst>
              <p:ext uri="{D42A27DB-BD31-4B8C-83A1-F6EECF244321}">
                <p14:modId xmlns:p14="http://schemas.microsoft.com/office/powerpoint/2010/main" val="9692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7258233"/>
                    </a:ext>
                  </a:extLst>
                </a:gridCol>
                <a:gridCol w="576072">
                  <a:extLst>
                    <a:ext uri="{9D8B030D-6E8A-4147-A177-3AD203B41FA5}">
                      <a16:colId xmlns:a16="http://schemas.microsoft.com/office/drawing/2014/main" val="1663189014"/>
                    </a:ext>
                  </a:extLst>
                </a:gridCol>
                <a:gridCol w="576072">
                  <a:extLst>
                    <a:ext uri="{9D8B030D-6E8A-4147-A177-3AD203B41FA5}">
                      <a16:colId xmlns:a16="http://schemas.microsoft.com/office/drawing/2014/main" val="2831856174"/>
                    </a:ext>
                  </a:extLst>
                </a:gridCol>
                <a:gridCol w="576072">
                  <a:extLst>
                    <a:ext uri="{9D8B030D-6E8A-4147-A177-3AD203B41FA5}">
                      <a16:colId xmlns:a16="http://schemas.microsoft.com/office/drawing/2014/main" val="2064067331"/>
                    </a:ext>
                  </a:extLst>
                </a:gridCol>
                <a:gridCol w="576072">
                  <a:extLst>
                    <a:ext uri="{9D8B030D-6E8A-4147-A177-3AD203B41FA5}">
                      <a16:colId xmlns:a16="http://schemas.microsoft.com/office/drawing/2014/main" val="668125650"/>
                    </a:ext>
                  </a:extLst>
                </a:gridCol>
                <a:gridCol w="576072">
                  <a:extLst>
                    <a:ext uri="{9D8B030D-6E8A-4147-A177-3AD203B41FA5}">
                      <a16:colId xmlns:a16="http://schemas.microsoft.com/office/drawing/2014/main" val="4242788065"/>
                    </a:ext>
                  </a:extLst>
                </a:gridCol>
                <a:gridCol w="576072">
                  <a:extLst>
                    <a:ext uri="{9D8B030D-6E8A-4147-A177-3AD203B41FA5}">
                      <a16:colId xmlns:a16="http://schemas.microsoft.com/office/drawing/2014/main" val="3514082134"/>
                    </a:ext>
                  </a:extLst>
                </a:gridCol>
                <a:gridCol w="576072">
                  <a:extLst>
                    <a:ext uri="{9D8B030D-6E8A-4147-A177-3AD203B41FA5}">
                      <a16:colId xmlns:a16="http://schemas.microsoft.com/office/drawing/2014/main" val="1701651750"/>
                    </a:ext>
                  </a:extLst>
                </a:gridCol>
                <a:gridCol w="576072">
                  <a:extLst>
                    <a:ext uri="{9D8B030D-6E8A-4147-A177-3AD203B41FA5}">
                      <a16:colId xmlns:a16="http://schemas.microsoft.com/office/drawing/2014/main" val="1637716188"/>
                    </a:ext>
                  </a:extLst>
                </a:gridCol>
                <a:gridCol w="576072">
                  <a:extLst>
                    <a:ext uri="{9D8B030D-6E8A-4147-A177-3AD203B41FA5}">
                      <a16:colId xmlns:a16="http://schemas.microsoft.com/office/drawing/2014/main" val="2369985782"/>
                    </a:ext>
                  </a:extLst>
                </a:gridCol>
                <a:gridCol w="576072">
                  <a:extLst>
                    <a:ext uri="{9D8B030D-6E8A-4147-A177-3AD203B41FA5}">
                      <a16:colId xmlns:a16="http://schemas.microsoft.com/office/drawing/2014/main" val="1253915335"/>
                    </a:ext>
                  </a:extLst>
                </a:gridCol>
                <a:gridCol w="658368">
                  <a:extLst>
                    <a:ext uri="{9D8B030D-6E8A-4147-A177-3AD203B41FA5}">
                      <a16:colId xmlns:a16="http://schemas.microsoft.com/office/drawing/2014/main" val="3178110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777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6960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0285748"/>
                  </a:ext>
                </a:extLst>
              </a:tr>
            </a:tbl>
          </a:graphicData>
        </a:graphic>
      </p:graphicFrame>
      <p:sp>
        <p:nvSpPr>
          <p:cNvPr id="4" name="Text Placeholder 3">
            <a:extLst>
              <a:ext uri="{FF2B5EF4-FFF2-40B4-BE49-F238E27FC236}">
                <a16:creationId xmlns:a16="http://schemas.microsoft.com/office/drawing/2014/main" id="{26499A8C-E014-447C-8C80-03A19E2EA41D}"/>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271693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F2964-891B-41A8-9631-031E1638206E}"/>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E0CE477C-0958-4FBB-9340-2FAE3C910F12}"/>
              </a:ext>
            </a:extLst>
          </p:cNvPr>
          <p:cNvGraphicFramePr>
            <a:graphicFrameLocks noGrp="1"/>
          </p:cNvGraphicFramePr>
          <p:nvPr>
            <p:ph type="tbl" sz="quarter" idx="13"/>
            <p:extLst>
              <p:ext uri="{D42A27DB-BD31-4B8C-83A1-F6EECF244321}">
                <p14:modId xmlns:p14="http://schemas.microsoft.com/office/powerpoint/2010/main" val="378228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2202993"/>
                    </a:ext>
                  </a:extLst>
                </a:gridCol>
                <a:gridCol w="576072">
                  <a:extLst>
                    <a:ext uri="{9D8B030D-6E8A-4147-A177-3AD203B41FA5}">
                      <a16:colId xmlns:a16="http://schemas.microsoft.com/office/drawing/2014/main" val="2300355613"/>
                    </a:ext>
                  </a:extLst>
                </a:gridCol>
                <a:gridCol w="576072">
                  <a:extLst>
                    <a:ext uri="{9D8B030D-6E8A-4147-A177-3AD203B41FA5}">
                      <a16:colId xmlns:a16="http://schemas.microsoft.com/office/drawing/2014/main" val="1396051170"/>
                    </a:ext>
                  </a:extLst>
                </a:gridCol>
                <a:gridCol w="576072">
                  <a:extLst>
                    <a:ext uri="{9D8B030D-6E8A-4147-A177-3AD203B41FA5}">
                      <a16:colId xmlns:a16="http://schemas.microsoft.com/office/drawing/2014/main" val="2429470068"/>
                    </a:ext>
                  </a:extLst>
                </a:gridCol>
                <a:gridCol w="576072">
                  <a:extLst>
                    <a:ext uri="{9D8B030D-6E8A-4147-A177-3AD203B41FA5}">
                      <a16:colId xmlns:a16="http://schemas.microsoft.com/office/drawing/2014/main" val="2703131520"/>
                    </a:ext>
                  </a:extLst>
                </a:gridCol>
                <a:gridCol w="576072">
                  <a:extLst>
                    <a:ext uri="{9D8B030D-6E8A-4147-A177-3AD203B41FA5}">
                      <a16:colId xmlns:a16="http://schemas.microsoft.com/office/drawing/2014/main" val="3960776379"/>
                    </a:ext>
                  </a:extLst>
                </a:gridCol>
                <a:gridCol w="576072">
                  <a:extLst>
                    <a:ext uri="{9D8B030D-6E8A-4147-A177-3AD203B41FA5}">
                      <a16:colId xmlns:a16="http://schemas.microsoft.com/office/drawing/2014/main" val="3304199209"/>
                    </a:ext>
                  </a:extLst>
                </a:gridCol>
                <a:gridCol w="576072">
                  <a:extLst>
                    <a:ext uri="{9D8B030D-6E8A-4147-A177-3AD203B41FA5}">
                      <a16:colId xmlns:a16="http://schemas.microsoft.com/office/drawing/2014/main" val="2753874020"/>
                    </a:ext>
                  </a:extLst>
                </a:gridCol>
                <a:gridCol w="576072">
                  <a:extLst>
                    <a:ext uri="{9D8B030D-6E8A-4147-A177-3AD203B41FA5}">
                      <a16:colId xmlns:a16="http://schemas.microsoft.com/office/drawing/2014/main" val="4078613888"/>
                    </a:ext>
                  </a:extLst>
                </a:gridCol>
                <a:gridCol w="576072">
                  <a:extLst>
                    <a:ext uri="{9D8B030D-6E8A-4147-A177-3AD203B41FA5}">
                      <a16:colId xmlns:a16="http://schemas.microsoft.com/office/drawing/2014/main" val="597054349"/>
                    </a:ext>
                  </a:extLst>
                </a:gridCol>
                <a:gridCol w="576072">
                  <a:extLst>
                    <a:ext uri="{9D8B030D-6E8A-4147-A177-3AD203B41FA5}">
                      <a16:colId xmlns:a16="http://schemas.microsoft.com/office/drawing/2014/main" val="1430643178"/>
                    </a:ext>
                  </a:extLst>
                </a:gridCol>
                <a:gridCol w="658368">
                  <a:extLst>
                    <a:ext uri="{9D8B030D-6E8A-4147-A177-3AD203B41FA5}">
                      <a16:colId xmlns:a16="http://schemas.microsoft.com/office/drawing/2014/main" val="251929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270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089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6711274"/>
                  </a:ext>
                </a:extLst>
              </a:tr>
            </a:tbl>
          </a:graphicData>
        </a:graphic>
      </p:graphicFrame>
      <p:sp>
        <p:nvSpPr>
          <p:cNvPr id="4" name="Text Placeholder 3">
            <a:extLst>
              <a:ext uri="{FF2B5EF4-FFF2-40B4-BE49-F238E27FC236}">
                <a16:creationId xmlns:a16="http://schemas.microsoft.com/office/drawing/2014/main" id="{10AE85C9-042F-4FEE-B753-58B09DB7A20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708424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1D574-F94A-49DA-8C9B-85D565DBC81A}"/>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E2BC2B36-368F-4EAF-A501-D29EFE9C154A}"/>
              </a:ext>
            </a:extLst>
          </p:cNvPr>
          <p:cNvGraphicFramePr>
            <a:graphicFrameLocks noGrp="1"/>
          </p:cNvGraphicFramePr>
          <p:nvPr>
            <p:ph type="tbl" sz="quarter" idx="13"/>
            <p:extLst>
              <p:ext uri="{D42A27DB-BD31-4B8C-83A1-F6EECF244321}">
                <p14:modId xmlns:p14="http://schemas.microsoft.com/office/powerpoint/2010/main" val="271284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26141727"/>
                    </a:ext>
                  </a:extLst>
                </a:gridCol>
                <a:gridCol w="576072">
                  <a:extLst>
                    <a:ext uri="{9D8B030D-6E8A-4147-A177-3AD203B41FA5}">
                      <a16:colId xmlns:a16="http://schemas.microsoft.com/office/drawing/2014/main" val="3464725551"/>
                    </a:ext>
                  </a:extLst>
                </a:gridCol>
                <a:gridCol w="576072">
                  <a:extLst>
                    <a:ext uri="{9D8B030D-6E8A-4147-A177-3AD203B41FA5}">
                      <a16:colId xmlns:a16="http://schemas.microsoft.com/office/drawing/2014/main" val="3087381352"/>
                    </a:ext>
                  </a:extLst>
                </a:gridCol>
                <a:gridCol w="576072">
                  <a:extLst>
                    <a:ext uri="{9D8B030D-6E8A-4147-A177-3AD203B41FA5}">
                      <a16:colId xmlns:a16="http://schemas.microsoft.com/office/drawing/2014/main" val="1910359868"/>
                    </a:ext>
                  </a:extLst>
                </a:gridCol>
                <a:gridCol w="576072">
                  <a:extLst>
                    <a:ext uri="{9D8B030D-6E8A-4147-A177-3AD203B41FA5}">
                      <a16:colId xmlns:a16="http://schemas.microsoft.com/office/drawing/2014/main" val="2504119698"/>
                    </a:ext>
                  </a:extLst>
                </a:gridCol>
                <a:gridCol w="576072">
                  <a:extLst>
                    <a:ext uri="{9D8B030D-6E8A-4147-A177-3AD203B41FA5}">
                      <a16:colId xmlns:a16="http://schemas.microsoft.com/office/drawing/2014/main" val="2900728197"/>
                    </a:ext>
                  </a:extLst>
                </a:gridCol>
                <a:gridCol w="576072">
                  <a:extLst>
                    <a:ext uri="{9D8B030D-6E8A-4147-A177-3AD203B41FA5}">
                      <a16:colId xmlns:a16="http://schemas.microsoft.com/office/drawing/2014/main" val="1580763969"/>
                    </a:ext>
                  </a:extLst>
                </a:gridCol>
                <a:gridCol w="576072">
                  <a:extLst>
                    <a:ext uri="{9D8B030D-6E8A-4147-A177-3AD203B41FA5}">
                      <a16:colId xmlns:a16="http://schemas.microsoft.com/office/drawing/2014/main" val="2604739529"/>
                    </a:ext>
                  </a:extLst>
                </a:gridCol>
                <a:gridCol w="576072">
                  <a:extLst>
                    <a:ext uri="{9D8B030D-6E8A-4147-A177-3AD203B41FA5}">
                      <a16:colId xmlns:a16="http://schemas.microsoft.com/office/drawing/2014/main" val="49252182"/>
                    </a:ext>
                  </a:extLst>
                </a:gridCol>
                <a:gridCol w="576072">
                  <a:extLst>
                    <a:ext uri="{9D8B030D-6E8A-4147-A177-3AD203B41FA5}">
                      <a16:colId xmlns:a16="http://schemas.microsoft.com/office/drawing/2014/main" val="4120064146"/>
                    </a:ext>
                  </a:extLst>
                </a:gridCol>
                <a:gridCol w="576072">
                  <a:extLst>
                    <a:ext uri="{9D8B030D-6E8A-4147-A177-3AD203B41FA5}">
                      <a16:colId xmlns:a16="http://schemas.microsoft.com/office/drawing/2014/main" val="2092777872"/>
                    </a:ext>
                  </a:extLst>
                </a:gridCol>
                <a:gridCol w="658368">
                  <a:extLst>
                    <a:ext uri="{9D8B030D-6E8A-4147-A177-3AD203B41FA5}">
                      <a16:colId xmlns:a16="http://schemas.microsoft.com/office/drawing/2014/main" val="141649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235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204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0450376"/>
                  </a:ext>
                </a:extLst>
              </a:tr>
            </a:tbl>
          </a:graphicData>
        </a:graphic>
      </p:graphicFrame>
      <p:sp>
        <p:nvSpPr>
          <p:cNvPr id="4" name="Text Placeholder 3">
            <a:extLst>
              <a:ext uri="{FF2B5EF4-FFF2-40B4-BE49-F238E27FC236}">
                <a16:creationId xmlns:a16="http://schemas.microsoft.com/office/drawing/2014/main" id="{5AD740C7-8C83-4127-9750-D104882F685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516207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F29F8-DA80-4783-9D40-DF0314D7A154}"/>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7C517B0C-6F78-4333-949D-8612FDF3DF4F}"/>
              </a:ext>
            </a:extLst>
          </p:cNvPr>
          <p:cNvGraphicFramePr>
            <a:graphicFrameLocks noGrp="1"/>
          </p:cNvGraphicFramePr>
          <p:nvPr>
            <p:ph type="tbl" sz="quarter" idx="13"/>
            <p:extLst>
              <p:ext uri="{D42A27DB-BD31-4B8C-83A1-F6EECF244321}">
                <p14:modId xmlns:p14="http://schemas.microsoft.com/office/powerpoint/2010/main" val="2864762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5319365"/>
                    </a:ext>
                  </a:extLst>
                </a:gridCol>
                <a:gridCol w="576072">
                  <a:extLst>
                    <a:ext uri="{9D8B030D-6E8A-4147-A177-3AD203B41FA5}">
                      <a16:colId xmlns:a16="http://schemas.microsoft.com/office/drawing/2014/main" val="2737750129"/>
                    </a:ext>
                  </a:extLst>
                </a:gridCol>
                <a:gridCol w="576072">
                  <a:extLst>
                    <a:ext uri="{9D8B030D-6E8A-4147-A177-3AD203B41FA5}">
                      <a16:colId xmlns:a16="http://schemas.microsoft.com/office/drawing/2014/main" val="2214287075"/>
                    </a:ext>
                  </a:extLst>
                </a:gridCol>
                <a:gridCol w="576072">
                  <a:extLst>
                    <a:ext uri="{9D8B030D-6E8A-4147-A177-3AD203B41FA5}">
                      <a16:colId xmlns:a16="http://schemas.microsoft.com/office/drawing/2014/main" val="2986862303"/>
                    </a:ext>
                  </a:extLst>
                </a:gridCol>
                <a:gridCol w="576072">
                  <a:extLst>
                    <a:ext uri="{9D8B030D-6E8A-4147-A177-3AD203B41FA5}">
                      <a16:colId xmlns:a16="http://schemas.microsoft.com/office/drawing/2014/main" val="644393022"/>
                    </a:ext>
                  </a:extLst>
                </a:gridCol>
                <a:gridCol w="576072">
                  <a:extLst>
                    <a:ext uri="{9D8B030D-6E8A-4147-A177-3AD203B41FA5}">
                      <a16:colId xmlns:a16="http://schemas.microsoft.com/office/drawing/2014/main" val="3560616635"/>
                    </a:ext>
                  </a:extLst>
                </a:gridCol>
                <a:gridCol w="576072">
                  <a:extLst>
                    <a:ext uri="{9D8B030D-6E8A-4147-A177-3AD203B41FA5}">
                      <a16:colId xmlns:a16="http://schemas.microsoft.com/office/drawing/2014/main" val="847012712"/>
                    </a:ext>
                  </a:extLst>
                </a:gridCol>
                <a:gridCol w="576072">
                  <a:extLst>
                    <a:ext uri="{9D8B030D-6E8A-4147-A177-3AD203B41FA5}">
                      <a16:colId xmlns:a16="http://schemas.microsoft.com/office/drawing/2014/main" val="2425835196"/>
                    </a:ext>
                  </a:extLst>
                </a:gridCol>
                <a:gridCol w="576072">
                  <a:extLst>
                    <a:ext uri="{9D8B030D-6E8A-4147-A177-3AD203B41FA5}">
                      <a16:colId xmlns:a16="http://schemas.microsoft.com/office/drawing/2014/main" val="3040930316"/>
                    </a:ext>
                  </a:extLst>
                </a:gridCol>
                <a:gridCol w="576072">
                  <a:extLst>
                    <a:ext uri="{9D8B030D-6E8A-4147-A177-3AD203B41FA5}">
                      <a16:colId xmlns:a16="http://schemas.microsoft.com/office/drawing/2014/main" val="239361494"/>
                    </a:ext>
                  </a:extLst>
                </a:gridCol>
                <a:gridCol w="576072">
                  <a:extLst>
                    <a:ext uri="{9D8B030D-6E8A-4147-A177-3AD203B41FA5}">
                      <a16:colId xmlns:a16="http://schemas.microsoft.com/office/drawing/2014/main" val="2143441182"/>
                    </a:ext>
                  </a:extLst>
                </a:gridCol>
                <a:gridCol w="658368">
                  <a:extLst>
                    <a:ext uri="{9D8B030D-6E8A-4147-A177-3AD203B41FA5}">
                      <a16:colId xmlns:a16="http://schemas.microsoft.com/office/drawing/2014/main" val="74019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65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482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808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1762645"/>
                  </a:ext>
                </a:extLst>
              </a:tr>
            </a:tbl>
          </a:graphicData>
        </a:graphic>
      </p:graphicFrame>
      <p:sp>
        <p:nvSpPr>
          <p:cNvPr id="4" name="Text Placeholder 3">
            <a:extLst>
              <a:ext uri="{FF2B5EF4-FFF2-40B4-BE49-F238E27FC236}">
                <a16:creationId xmlns:a16="http://schemas.microsoft.com/office/drawing/2014/main" id="{1F1B7A17-95F7-4A73-B1FB-5D1899C62C3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849440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C05FA-4396-4925-B1FA-0059230DF5AB}"/>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1D52AEE5-B2FD-4487-B6FF-DDCB691E0F44}"/>
              </a:ext>
            </a:extLst>
          </p:cNvPr>
          <p:cNvGraphicFramePr>
            <a:graphicFrameLocks noGrp="1"/>
          </p:cNvGraphicFramePr>
          <p:nvPr>
            <p:ph type="tbl" sz="quarter" idx="13"/>
            <p:extLst>
              <p:ext uri="{D42A27DB-BD31-4B8C-83A1-F6EECF244321}">
                <p14:modId xmlns:p14="http://schemas.microsoft.com/office/powerpoint/2010/main" val="1392270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711784"/>
                    </a:ext>
                  </a:extLst>
                </a:gridCol>
                <a:gridCol w="576072">
                  <a:extLst>
                    <a:ext uri="{9D8B030D-6E8A-4147-A177-3AD203B41FA5}">
                      <a16:colId xmlns:a16="http://schemas.microsoft.com/office/drawing/2014/main" val="2311102000"/>
                    </a:ext>
                  </a:extLst>
                </a:gridCol>
                <a:gridCol w="576072">
                  <a:extLst>
                    <a:ext uri="{9D8B030D-6E8A-4147-A177-3AD203B41FA5}">
                      <a16:colId xmlns:a16="http://schemas.microsoft.com/office/drawing/2014/main" val="3089204703"/>
                    </a:ext>
                  </a:extLst>
                </a:gridCol>
                <a:gridCol w="576072">
                  <a:extLst>
                    <a:ext uri="{9D8B030D-6E8A-4147-A177-3AD203B41FA5}">
                      <a16:colId xmlns:a16="http://schemas.microsoft.com/office/drawing/2014/main" val="1971216650"/>
                    </a:ext>
                  </a:extLst>
                </a:gridCol>
                <a:gridCol w="576072">
                  <a:extLst>
                    <a:ext uri="{9D8B030D-6E8A-4147-A177-3AD203B41FA5}">
                      <a16:colId xmlns:a16="http://schemas.microsoft.com/office/drawing/2014/main" val="279638083"/>
                    </a:ext>
                  </a:extLst>
                </a:gridCol>
                <a:gridCol w="576072">
                  <a:extLst>
                    <a:ext uri="{9D8B030D-6E8A-4147-A177-3AD203B41FA5}">
                      <a16:colId xmlns:a16="http://schemas.microsoft.com/office/drawing/2014/main" val="3338466475"/>
                    </a:ext>
                  </a:extLst>
                </a:gridCol>
                <a:gridCol w="576072">
                  <a:extLst>
                    <a:ext uri="{9D8B030D-6E8A-4147-A177-3AD203B41FA5}">
                      <a16:colId xmlns:a16="http://schemas.microsoft.com/office/drawing/2014/main" val="2309782174"/>
                    </a:ext>
                  </a:extLst>
                </a:gridCol>
                <a:gridCol w="576072">
                  <a:extLst>
                    <a:ext uri="{9D8B030D-6E8A-4147-A177-3AD203B41FA5}">
                      <a16:colId xmlns:a16="http://schemas.microsoft.com/office/drawing/2014/main" val="2095312402"/>
                    </a:ext>
                  </a:extLst>
                </a:gridCol>
                <a:gridCol w="576072">
                  <a:extLst>
                    <a:ext uri="{9D8B030D-6E8A-4147-A177-3AD203B41FA5}">
                      <a16:colId xmlns:a16="http://schemas.microsoft.com/office/drawing/2014/main" val="3583754306"/>
                    </a:ext>
                  </a:extLst>
                </a:gridCol>
                <a:gridCol w="576072">
                  <a:extLst>
                    <a:ext uri="{9D8B030D-6E8A-4147-A177-3AD203B41FA5}">
                      <a16:colId xmlns:a16="http://schemas.microsoft.com/office/drawing/2014/main" val="96206652"/>
                    </a:ext>
                  </a:extLst>
                </a:gridCol>
                <a:gridCol w="576072">
                  <a:extLst>
                    <a:ext uri="{9D8B030D-6E8A-4147-A177-3AD203B41FA5}">
                      <a16:colId xmlns:a16="http://schemas.microsoft.com/office/drawing/2014/main" val="1315583874"/>
                    </a:ext>
                  </a:extLst>
                </a:gridCol>
                <a:gridCol w="658368">
                  <a:extLst>
                    <a:ext uri="{9D8B030D-6E8A-4147-A177-3AD203B41FA5}">
                      <a16:colId xmlns:a16="http://schemas.microsoft.com/office/drawing/2014/main" val="401803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27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233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0984564"/>
                  </a:ext>
                </a:extLst>
              </a:tr>
            </a:tbl>
          </a:graphicData>
        </a:graphic>
      </p:graphicFrame>
      <p:sp>
        <p:nvSpPr>
          <p:cNvPr id="4" name="Text Placeholder 3">
            <a:extLst>
              <a:ext uri="{FF2B5EF4-FFF2-40B4-BE49-F238E27FC236}">
                <a16:creationId xmlns:a16="http://schemas.microsoft.com/office/drawing/2014/main" id="{1BA90580-5A73-4025-906F-E6A41FA090F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252619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F61A-1366-4261-8491-5C1136ECA91F}"/>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C9F52410-6CA4-49EE-8C5A-BBF7462549FE}"/>
              </a:ext>
            </a:extLst>
          </p:cNvPr>
          <p:cNvGraphicFramePr>
            <a:graphicFrameLocks noGrp="1"/>
          </p:cNvGraphicFramePr>
          <p:nvPr>
            <p:ph type="tbl" sz="quarter" idx="13"/>
            <p:extLst>
              <p:ext uri="{D42A27DB-BD31-4B8C-83A1-F6EECF244321}">
                <p14:modId xmlns:p14="http://schemas.microsoft.com/office/powerpoint/2010/main" val="2403101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2058315"/>
                    </a:ext>
                  </a:extLst>
                </a:gridCol>
                <a:gridCol w="576072">
                  <a:extLst>
                    <a:ext uri="{9D8B030D-6E8A-4147-A177-3AD203B41FA5}">
                      <a16:colId xmlns:a16="http://schemas.microsoft.com/office/drawing/2014/main" val="2419845651"/>
                    </a:ext>
                  </a:extLst>
                </a:gridCol>
                <a:gridCol w="576072">
                  <a:extLst>
                    <a:ext uri="{9D8B030D-6E8A-4147-A177-3AD203B41FA5}">
                      <a16:colId xmlns:a16="http://schemas.microsoft.com/office/drawing/2014/main" val="922063749"/>
                    </a:ext>
                  </a:extLst>
                </a:gridCol>
                <a:gridCol w="576072">
                  <a:extLst>
                    <a:ext uri="{9D8B030D-6E8A-4147-A177-3AD203B41FA5}">
                      <a16:colId xmlns:a16="http://schemas.microsoft.com/office/drawing/2014/main" val="236317593"/>
                    </a:ext>
                  </a:extLst>
                </a:gridCol>
                <a:gridCol w="576072">
                  <a:extLst>
                    <a:ext uri="{9D8B030D-6E8A-4147-A177-3AD203B41FA5}">
                      <a16:colId xmlns:a16="http://schemas.microsoft.com/office/drawing/2014/main" val="1827968040"/>
                    </a:ext>
                  </a:extLst>
                </a:gridCol>
                <a:gridCol w="576072">
                  <a:extLst>
                    <a:ext uri="{9D8B030D-6E8A-4147-A177-3AD203B41FA5}">
                      <a16:colId xmlns:a16="http://schemas.microsoft.com/office/drawing/2014/main" val="4106862845"/>
                    </a:ext>
                  </a:extLst>
                </a:gridCol>
                <a:gridCol w="576072">
                  <a:extLst>
                    <a:ext uri="{9D8B030D-6E8A-4147-A177-3AD203B41FA5}">
                      <a16:colId xmlns:a16="http://schemas.microsoft.com/office/drawing/2014/main" val="1013936998"/>
                    </a:ext>
                  </a:extLst>
                </a:gridCol>
                <a:gridCol w="576072">
                  <a:extLst>
                    <a:ext uri="{9D8B030D-6E8A-4147-A177-3AD203B41FA5}">
                      <a16:colId xmlns:a16="http://schemas.microsoft.com/office/drawing/2014/main" val="392168369"/>
                    </a:ext>
                  </a:extLst>
                </a:gridCol>
                <a:gridCol w="576072">
                  <a:extLst>
                    <a:ext uri="{9D8B030D-6E8A-4147-A177-3AD203B41FA5}">
                      <a16:colId xmlns:a16="http://schemas.microsoft.com/office/drawing/2014/main" val="3946423319"/>
                    </a:ext>
                  </a:extLst>
                </a:gridCol>
                <a:gridCol w="576072">
                  <a:extLst>
                    <a:ext uri="{9D8B030D-6E8A-4147-A177-3AD203B41FA5}">
                      <a16:colId xmlns:a16="http://schemas.microsoft.com/office/drawing/2014/main" val="1107178032"/>
                    </a:ext>
                  </a:extLst>
                </a:gridCol>
                <a:gridCol w="576072">
                  <a:extLst>
                    <a:ext uri="{9D8B030D-6E8A-4147-A177-3AD203B41FA5}">
                      <a16:colId xmlns:a16="http://schemas.microsoft.com/office/drawing/2014/main" val="2740568804"/>
                    </a:ext>
                  </a:extLst>
                </a:gridCol>
                <a:gridCol w="658368">
                  <a:extLst>
                    <a:ext uri="{9D8B030D-6E8A-4147-A177-3AD203B41FA5}">
                      <a16:colId xmlns:a16="http://schemas.microsoft.com/office/drawing/2014/main" val="3270700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536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405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666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5504738"/>
                  </a:ext>
                </a:extLst>
              </a:tr>
            </a:tbl>
          </a:graphicData>
        </a:graphic>
      </p:graphicFrame>
      <p:sp>
        <p:nvSpPr>
          <p:cNvPr id="4" name="Text Placeholder 3">
            <a:extLst>
              <a:ext uri="{FF2B5EF4-FFF2-40B4-BE49-F238E27FC236}">
                <a16:creationId xmlns:a16="http://schemas.microsoft.com/office/drawing/2014/main" id="{70077C58-3020-4D03-9540-E4E0FEEEE8C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238720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73DF5-DCFD-4F2D-92CB-3144A1357CA0}"/>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9EA90B65-A3CD-4145-97A7-FBD006DEF521}"/>
              </a:ext>
            </a:extLst>
          </p:cNvPr>
          <p:cNvGraphicFramePr>
            <a:graphicFrameLocks noGrp="1"/>
          </p:cNvGraphicFramePr>
          <p:nvPr>
            <p:ph type="tbl" sz="quarter" idx="13"/>
            <p:extLst>
              <p:ext uri="{D42A27DB-BD31-4B8C-83A1-F6EECF244321}">
                <p14:modId xmlns:p14="http://schemas.microsoft.com/office/powerpoint/2010/main" val="617710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675133"/>
                    </a:ext>
                  </a:extLst>
                </a:gridCol>
                <a:gridCol w="576072">
                  <a:extLst>
                    <a:ext uri="{9D8B030D-6E8A-4147-A177-3AD203B41FA5}">
                      <a16:colId xmlns:a16="http://schemas.microsoft.com/office/drawing/2014/main" val="4202426350"/>
                    </a:ext>
                  </a:extLst>
                </a:gridCol>
                <a:gridCol w="576072">
                  <a:extLst>
                    <a:ext uri="{9D8B030D-6E8A-4147-A177-3AD203B41FA5}">
                      <a16:colId xmlns:a16="http://schemas.microsoft.com/office/drawing/2014/main" val="3449122874"/>
                    </a:ext>
                  </a:extLst>
                </a:gridCol>
                <a:gridCol w="576072">
                  <a:extLst>
                    <a:ext uri="{9D8B030D-6E8A-4147-A177-3AD203B41FA5}">
                      <a16:colId xmlns:a16="http://schemas.microsoft.com/office/drawing/2014/main" val="3905170686"/>
                    </a:ext>
                  </a:extLst>
                </a:gridCol>
                <a:gridCol w="576072">
                  <a:extLst>
                    <a:ext uri="{9D8B030D-6E8A-4147-A177-3AD203B41FA5}">
                      <a16:colId xmlns:a16="http://schemas.microsoft.com/office/drawing/2014/main" val="2673427562"/>
                    </a:ext>
                  </a:extLst>
                </a:gridCol>
                <a:gridCol w="576072">
                  <a:extLst>
                    <a:ext uri="{9D8B030D-6E8A-4147-A177-3AD203B41FA5}">
                      <a16:colId xmlns:a16="http://schemas.microsoft.com/office/drawing/2014/main" val="1677953331"/>
                    </a:ext>
                  </a:extLst>
                </a:gridCol>
                <a:gridCol w="576072">
                  <a:extLst>
                    <a:ext uri="{9D8B030D-6E8A-4147-A177-3AD203B41FA5}">
                      <a16:colId xmlns:a16="http://schemas.microsoft.com/office/drawing/2014/main" val="3300075635"/>
                    </a:ext>
                  </a:extLst>
                </a:gridCol>
                <a:gridCol w="576072">
                  <a:extLst>
                    <a:ext uri="{9D8B030D-6E8A-4147-A177-3AD203B41FA5}">
                      <a16:colId xmlns:a16="http://schemas.microsoft.com/office/drawing/2014/main" val="886712260"/>
                    </a:ext>
                  </a:extLst>
                </a:gridCol>
                <a:gridCol w="576072">
                  <a:extLst>
                    <a:ext uri="{9D8B030D-6E8A-4147-A177-3AD203B41FA5}">
                      <a16:colId xmlns:a16="http://schemas.microsoft.com/office/drawing/2014/main" val="2258291657"/>
                    </a:ext>
                  </a:extLst>
                </a:gridCol>
                <a:gridCol w="576072">
                  <a:extLst>
                    <a:ext uri="{9D8B030D-6E8A-4147-A177-3AD203B41FA5}">
                      <a16:colId xmlns:a16="http://schemas.microsoft.com/office/drawing/2014/main" val="708061852"/>
                    </a:ext>
                  </a:extLst>
                </a:gridCol>
                <a:gridCol w="576072">
                  <a:extLst>
                    <a:ext uri="{9D8B030D-6E8A-4147-A177-3AD203B41FA5}">
                      <a16:colId xmlns:a16="http://schemas.microsoft.com/office/drawing/2014/main" val="1069163639"/>
                    </a:ext>
                  </a:extLst>
                </a:gridCol>
                <a:gridCol w="658368">
                  <a:extLst>
                    <a:ext uri="{9D8B030D-6E8A-4147-A177-3AD203B41FA5}">
                      <a16:colId xmlns:a16="http://schemas.microsoft.com/office/drawing/2014/main" val="2267186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273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569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4023419"/>
                  </a:ext>
                </a:extLst>
              </a:tr>
            </a:tbl>
          </a:graphicData>
        </a:graphic>
      </p:graphicFrame>
      <p:sp>
        <p:nvSpPr>
          <p:cNvPr id="4" name="Text Placeholder 3">
            <a:extLst>
              <a:ext uri="{FF2B5EF4-FFF2-40B4-BE49-F238E27FC236}">
                <a16:creationId xmlns:a16="http://schemas.microsoft.com/office/drawing/2014/main" id="{E7E3A987-0F95-477D-8133-87057F58943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758165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3513E-FB14-49DA-B432-D5CE338D579E}"/>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1E1B971C-A636-4D11-B03B-3CEC5C6E82CE}"/>
              </a:ext>
            </a:extLst>
          </p:cNvPr>
          <p:cNvGraphicFramePr>
            <a:graphicFrameLocks noGrp="1"/>
          </p:cNvGraphicFramePr>
          <p:nvPr>
            <p:ph type="tbl" sz="quarter" idx="13"/>
            <p:extLst>
              <p:ext uri="{D42A27DB-BD31-4B8C-83A1-F6EECF244321}">
                <p14:modId xmlns:p14="http://schemas.microsoft.com/office/powerpoint/2010/main" val="314015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4453746"/>
                    </a:ext>
                  </a:extLst>
                </a:gridCol>
                <a:gridCol w="576072">
                  <a:extLst>
                    <a:ext uri="{9D8B030D-6E8A-4147-A177-3AD203B41FA5}">
                      <a16:colId xmlns:a16="http://schemas.microsoft.com/office/drawing/2014/main" val="612532925"/>
                    </a:ext>
                  </a:extLst>
                </a:gridCol>
                <a:gridCol w="576072">
                  <a:extLst>
                    <a:ext uri="{9D8B030D-6E8A-4147-A177-3AD203B41FA5}">
                      <a16:colId xmlns:a16="http://schemas.microsoft.com/office/drawing/2014/main" val="1729719455"/>
                    </a:ext>
                  </a:extLst>
                </a:gridCol>
                <a:gridCol w="576072">
                  <a:extLst>
                    <a:ext uri="{9D8B030D-6E8A-4147-A177-3AD203B41FA5}">
                      <a16:colId xmlns:a16="http://schemas.microsoft.com/office/drawing/2014/main" val="2688532743"/>
                    </a:ext>
                  </a:extLst>
                </a:gridCol>
                <a:gridCol w="576072">
                  <a:extLst>
                    <a:ext uri="{9D8B030D-6E8A-4147-A177-3AD203B41FA5}">
                      <a16:colId xmlns:a16="http://schemas.microsoft.com/office/drawing/2014/main" val="70903426"/>
                    </a:ext>
                  </a:extLst>
                </a:gridCol>
                <a:gridCol w="576072">
                  <a:extLst>
                    <a:ext uri="{9D8B030D-6E8A-4147-A177-3AD203B41FA5}">
                      <a16:colId xmlns:a16="http://schemas.microsoft.com/office/drawing/2014/main" val="2577957258"/>
                    </a:ext>
                  </a:extLst>
                </a:gridCol>
                <a:gridCol w="576072">
                  <a:extLst>
                    <a:ext uri="{9D8B030D-6E8A-4147-A177-3AD203B41FA5}">
                      <a16:colId xmlns:a16="http://schemas.microsoft.com/office/drawing/2014/main" val="2238799712"/>
                    </a:ext>
                  </a:extLst>
                </a:gridCol>
                <a:gridCol w="576072">
                  <a:extLst>
                    <a:ext uri="{9D8B030D-6E8A-4147-A177-3AD203B41FA5}">
                      <a16:colId xmlns:a16="http://schemas.microsoft.com/office/drawing/2014/main" val="1140027848"/>
                    </a:ext>
                  </a:extLst>
                </a:gridCol>
                <a:gridCol w="576072">
                  <a:extLst>
                    <a:ext uri="{9D8B030D-6E8A-4147-A177-3AD203B41FA5}">
                      <a16:colId xmlns:a16="http://schemas.microsoft.com/office/drawing/2014/main" val="2788950293"/>
                    </a:ext>
                  </a:extLst>
                </a:gridCol>
                <a:gridCol w="576072">
                  <a:extLst>
                    <a:ext uri="{9D8B030D-6E8A-4147-A177-3AD203B41FA5}">
                      <a16:colId xmlns:a16="http://schemas.microsoft.com/office/drawing/2014/main" val="4011764084"/>
                    </a:ext>
                  </a:extLst>
                </a:gridCol>
                <a:gridCol w="576072">
                  <a:extLst>
                    <a:ext uri="{9D8B030D-6E8A-4147-A177-3AD203B41FA5}">
                      <a16:colId xmlns:a16="http://schemas.microsoft.com/office/drawing/2014/main" val="1901369280"/>
                    </a:ext>
                  </a:extLst>
                </a:gridCol>
                <a:gridCol w="658368">
                  <a:extLst>
                    <a:ext uri="{9D8B030D-6E8A-4147-A177-3AD203B41FA5}">
                      <a16:colId xmlns:a16="http://schemas.microsoft.com/office/drawing/2014/main" val="246091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781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910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9189817"/>
                  </a:ext>
                </a:extLst>
              </a:tr>
            </a:tbl>
          </a:graphicData>
        </a:graphic>
      </p:graphicFrame>
      <p:sp>
        <p:nvSpPr>
          <p:cNvPr id="4" name="Text Placeholder 3">
            <a:extLst>
              <a:ext uri="{FF2B5EF4-FFF2-40B4-BE49-F238E27FC236}">
                <a16:creationId xmlns:a16="http://schemas.microsoft.com/office/drawing/2014/main" id="{39790E13-6030-41A1-8B27-C7C06E2B1D91}"/>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394098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E9866-215E-4AE2-9F9D-BA20C5DBBA65}"/>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C3939609-9914-4620-A9F7-2127E006E746}"/>
              </a:ext>
            </a:extLst>
          </p:cNvPr>
          <p:cNvGraphicFramePr>
            <a:graphicFrameLocks noGrp="1"/>
          </p:cNvGraphicFramePr>
          <p:nvPr>
            <p:ph type="tbl" sz="quarter" idx="13"/>
            <p:extLst>
              <p:ext uri="{D42A27DB-BD31-4B8C-83A1-F6EECF244321}">
                <p14:modId xmlns:p14="http://schemas.microsoft.com/office/powerpoint/2010/main" val="387489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5308649"/>
                    </a:ext>
                  </a:extLst>
                </a:gridCol>
                <a:gridCol w="576072">
                  <a:extLst>
                    <a:ext uri="{9D8B030D-6E8A-4147-A177-3AD203B41FA5}">
                      <a16:colId xmlns:a16="http://schemas.microsoft.com/office/drawing/2014/main" val="1813469395"/>
                    </a:ext>
                  </a:extLst>
                </a:gridCol>
                <a:gridCol w="576072">
                  <a:extLst>
                    <a:ext uri="{9D8B030D-6E8A-4147-A177-3AD203B41FA5}">
                      <a16:colId xmlns:a16="http://schemas.microsoft.com/office/drawing/2014/main" val="4154752995"/>
                    </a:ext>
                  </a:extLst>
                </a:gridCol>
                <a:gridCol w="576072">
                  <a:extLst>
                    <a:ext uri="{9D8B030D-6E8A-4147-A177-3AD203B41FA5}">
                      <a16:colId xmlns:a16="http://schemas.microsoft.com/office/drawing/2014/main" val="1890898192"/>
                    </a:ext>
                  </a:extLst>
                </a:gridCol>
                <a:gridCol w="576072">
                  <a:extLst>
                    <a:ext uri="{9D8B030D-6E8A-4147-A177-3AD203B41FA5}">
                      <a16:colId xmlns:a16="http://schemas.microsoft.com/office/drawing/2014/main" val="2491027932"/>
                    </a:ext>
                  </a:extLst>
                </a:gridCol>
                <a:gridCol w="576072">
                  <a:extLst>
                    <a:ext uri="{9D8B030D-6E8A-4147-A177-3AD203B41FA5}">
                      <a16:colId xmlns:a16="http://schemas.microsoft.com/office/drawing/2014/main" val="1459140504"/>
                    </a:ext>
                  </a:extLst>
                </a:gridCol>
                <a:gridCol w="576072">
                  <a:extLst>
                    <a:ext uri="{9D8B030D-6E8A-4147-A177-3AD203B41FA5}">
                      <a16:colId xmlns:a16="http://schemas.microsoft.com/office/drawing/2014/main" val="299472327"/>
                    </a:ext>
                  </a:extLst>
                </a:gridCol>
                <a:gridCol w="576072">
                  <a:extLst>
                    <a:ext uri="{9D8B030D-6E8A-4147-A177-3AD203B41FA5}">
                      <a16:colId xmlns:a16="http://schemas.microsoft.com/office/drawing/2014/main" val="2779813958"/>
                    </a:ext>
                  </a:extLst>
                </a:gridCol>
                <a:gridCol w="576072">
                  <a:extLst>
                    <a:ext uri="{9D8B030D-6E8A-4147-A177-3AD203B41FA5}">
                      <a16:colId xmlns:a16="http://schemas.microsoft.com/office/drawing/2014/main" val="2284765213"/>
                    </a:ext>
                  </a:extLst>
                </a:gridCol>
                <a:gridCol w="576072">
                  <a:extLst>
                    <a:ext uri="{9D8B030D-6E8A-4147-A177-3AD203B41FA5}">
                      <a16:colId xmlns:a16="http://schemas.microsoft.com/office/drawing/2014/main" val="3909435167"/>
                    </a:ext>
                  </a:extLst>
                </a:gridCol>
                <a:gridCol w="576072">
                  <a:extLst>
                    <a:ext uri="{9D8B030D-6E8A-4147-A177-3AD203B41FA5}">
                      <a16:colId xmlns:a16="http://schemas.microsoft.com/office/drawing/2014/main" val="3607126770"/>
                    </a:ext>
                  </a:extLst>
                </a:gridCol>
                <a:gridCol w="658368">
                  <a:extLst>
                    <a:ext uri="{9D8B030D-6E8A-4147-A177-3AD203B41FA5}">
                      <a16:colId xmlns:a16="http://schemas.microsoft.com/office/drawing/2014/main" val="20660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7749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490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4154143"/>
                  </a:ext>
                </a:extLst>
              </a:tr>
            </a:tbl>
          </a:graphicData>
        </a:graphic>
      </p:graphicFrame>
      <p:sp>
        <p:nvSpPr>
          <p:cNvPr id="4" name="Text Placeholder 3">
            <a:extLst>
              <a:ext uri="{FF2B5EF4-FFF2-40B4-BE49-F238E27FC236}">
                <a16:creationId xmlns:a16="http://schemas.microsoft.com/office/drawing/2014/main" id="{B7995518-0522-42FA-9126-08DD028C108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314688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23CA-1BCC-4012-80F0-25319120BB6F}"/>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9F335369-D989-4A62-9A1B-C5CAEE02CA94}"/>
              </a:ext>
            </a:extLst>
          </p:cNvPr>
          <p:cNvGraphicFramePr>
            <a:graphicFrameLocks noGrp="1"/>
          </p:cNvGraphicFramePr>
          <p:nvPr>
            <p:ph type="tbl" sz="quarter" idx="13"/>
            <p:extLst>
              <p:ext uri="{D42A27DB-BD31-4B8C-83A1-F6EECF244321}">
                <p14:modId xmlns:p14="http://schemas.microsoft.com/office/powerpoint/2010/main" val="44227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2937605"/>
                    </a:ext>
                  </a:extLst>
                </a:gridCol>
                <a:gridCol w="576072">
                  <a:extLst>
                    <a:ext uri="{9D8B030D-6E8A-4147-A177-3AD203B41FA5}">
                      <a16:colId xmlns:a16="http://schemas.microsoft.com/office/drawing/2014/main" val="2652233158"/>
                    </a:ext>
                  </a:extLst>
                </a:gridCol>
                <a:gridCol w="576072">
                  <a:extLst>
                    <a:ext uri="{9D8B030D-6E8A-4147-A177-3AD203B41FA5}">
                      <a16:colId xmlns:a16="http://schemas.microsoft.com/office/drawing/2014/main" val="3844749240"/>
                    </a:ext>
                  </a:extLst>
                </a:gridCol>
                <a:gridCol w="576072">
                  <a:extLst>
                    <a:ext uri="{9D8B030D-6E8A-4147-A177-3AD203B41FA5}">
                      <a16:colId xmlns:a16="http://schemas.microsoft.com/office/drawing/2014/main" val="4258171939"/>
                    </a:ext>
                  </a:extLst>
                </a:gridCol>
                <a:gridCol w="576072">
                  <a:extLst>
                    <a:ext uri="{9D8B030D-6E8A-4147-A177-3AD203B41FA5}">
                      <a16:colId xmlns:a16="http://schemas.microsoft.com/office/drawing/2014/main" val="3906486146"/>
                    </a:ext>
                  </a:extLst>
                </a:gridCol>
                <a:gridCol w="576072">
                  <a:extLst>
                    <a:ext uri="{9D8B030D-6E8A-4147-A177-3AD203B41FA5}">
                      <a16:colId xmlns:a16="http://schemas.microsoft.com/office/drawing/2014/main" val="4036847807"/>
                    </a:ext>
                  </a:extLst>
                </a:gridCol>
                <a:gridCol w="576072">
                  <a:extLst>
                    <a:ext uri="{9D8B030D-6E8A-4147-A177-3AD203B41FA5}">
                      <a16:colId xmlns:a16="http://schemas.microsoft.com/office/drawing/2014/main" val="2992909605"/>
                    </a:ext>
                  </a:extLst>
                </a:gridCol>
                <a:gridCol w="576072">
                  <a:extLst>
                    <a:ext uri="{9D8B030D-6E8A-4147-A177-3AD203B41FA5}">
                      <a16:colId xmlns:a16="http://schemas.microsoft.com/office/drawing/2014/main" val="2037722297"/>
                    </a:ext>
                  </a:extLst>
                </a:gridCol>
                <a:gridCol w="576072">
                  <a:extLst>
                    <a:ext uri="{9D8B030D-6E8A-4147-A177-3AD203B41FA5}">
                      <a16:colId xmlns:a16="http://schemas.microsoft.com/office/drawing/2014/main" val="2107503503"/>
                    </a:ext>
                  </a:extLst>
                </a:gridCol>
                <a:gridCol w="576072">
                  <a:extLst>
                    <a:ext uri="{9D8B030D-6E8A-4147-A177-3AD203B41FA5}">
                      <a16:colId xmlns:a16="http://schemas.microsoft.com/office/drawing/2014/main" val="2069800779"/>
                    </a:ext>
                  </a:extLst>
                </a:gridCol>
                <a:gridCol w="576072">
                  <a:extLst>
                    <a:ext uri="{9D8B030D-6E8A-4147-A177-3AD203B41FA5}">
                      <a16:colId xmlns:a16="http://schemas.microsoft.com/office/drawing/2014/main" val="49130773"/>
                    </a:ext>
                  </a:extLst>
                </a:gridCol>
                <a:gridCol w="658368">
                  <a:extLst>
                    <a:ext uri="{9D8B030D-6E8A-4147-A177-3AD203B41FA5}">
                      <a16:colId xmlns:a16="http://schemas.microsoft.com/office/drawing/2014/main" val="243196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12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376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869352"/>
                  </a:ext>
                </a:extLst>
              </a:tr>
            </a:tbl>
          </a:graphicData>
        </a:graphic>
      </p:graphicFrame>
      <p:sp>
        <p:nvSpPr>
          <p:cNvPr id="4" name="Text Placeholder 3">
            <a:extLst>
              <a:ext uri="{FF2B5EF4-FFF2-40B4-BE49-F238E27FC236}">
                <a16:creationId xmlns:a16="http://schemas.microsoft.com/office/drawing/2014/main" id="{249A825B-0D50-4D3D-BD25-DB7E9DA9429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897737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2B125-6FE8-4504-9E7E-E95998768FA4}"/>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F26EA9BA-906E-4C5A-9FA9-F7D831959510}"/>
              </a:ext>
            </a:extLst>
          </p:cNvPr>
          <p:cNvGraphicFramePr>
            <a:graphicFrameLocks noGrp="1"/>
          </p:cNvGraphicFramePr>
          <p:nvPr>
            <p:ph type="tbl" sz="quarter" idx="13"/>
            <p:extLst>
              <p:ext uri="{D42A27DB-BD31-4B8C-83A1-F6EECF244321}">
                <p14:modId xmlns:p14="http://schemas.microsoft.com/office/powerpoint/2010/main" val="20354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9355142"/>
                    </a:ext>
                  </a:extLst>
                </a:gridCol>
                <a:gridCol w="576072">
                  <a:extLst>
                    <a:ext uri="{9D8B030D-6E8A-4147-A177-3AD203B41FA5}">
                      <a16:colId xmlns:a16="http://schemas.microsoft.com/office/drawing/2014/main" val="1847067052"/>
                    </a:ext>
                  </a:extLst>
                </a:gridCol>
                <a:gridCol w="576072">
                  <a:extLst>
                    <a:ext uri="{9D8B030D-6E8A-4147-A177-3AD203B41FA5}">
                      <a16:colId xmlns:a16="http://schemas.microsoft.com/office/drawing/2014/main" val="4050431170"/>
                    </a:ext>
                  </a:extLst>
                </a:gridCol>
                <a:gridCol w="576072">
                  <a:extLst>
                    <a:ext uri="{9D8B030D-6E8A-4147-A177-3AD203B41FA5}">
                      <a16:colId xmlns:a16="http://schemas.microsoft.com/office/drawing/2014/main" val="2573071854"/>
                    </a:ext>
                  </a:extLst>
                </a:gridCol>
                <a:gridCol w="576072">
                  <a:extLst>
                    <a:ext uri="{9D8B030D-6E8A-4147-A177-3AD203B41FA5}">
                      <a16:colId xmlns:a16="http://schemas.microsoft.com/office/drawing/2014/main" val="3878970952"/>
                    </a:ext>
                  </a:extLst>
                </a:gridCol>
                <a:gridCol w="576072">
                  <a:extLst>
                    <a:ext uri="{9D8B030D-6E8A-4147-A177-3AD203B41FA5}">
                      <a16:colId xmlns:a16="http://schemas.microsoft.com/office/drawing/2014/main" val="940174674"/>
                    </a:ext>
                  </a:extLst>
                </a:gridCol>
                <a:gridCol w="576072">
                  <a:extLst>
                    <a:ext uri="{9D8B030D-6E8A-4147-A177-3AD203B41FA5}">
                      <a16:colId xmlns:a16="http://schemas.microsoft.com/office/drawing/2014/main" val="1398034417"/>
                    </a:ext>
                  </a:extLst>
                </a:gridCol>
                <a:gridCol w="576072">
                  <a:extLst>
                    <a:ext uri="{9D8B030D-6E8A-4147-A177-3AD203B41FA5}">
                      <a16:colId xmlns:a16="http://schemas.microsoft.com/office/drawing/2014/main" val="2068504923"/>
                    </a:ext>
                  </a:extLst>
                </a:gridCol>
                <a:gridCol w="576072">
                  <a:extLst>
                    <a:ext uri="{9D8B030D-6E8A-4147-A177-3AD203B41FA5}">
                      <a16:colId xmlns:a16="http://schemas.microsoft.com/office/drawing/2014/main" val="293350997"/>
                    </a:ext>
                  </a:extLst>
                </a:gridCol>
                <a:gridCol w="576072">
                  <a:extLst>
                    <a:ext uri="{9D8B030D-6E8A-4147-A177-3AD203B41FA5}">
                      <a16:colId xmlns:a16="http://schemas.microsoft.com/office/drawing/2014/main" val="2069753059"/>
                    </a:ext>
                  </a:extLst>
                </a:gridCol>
                <a:gridCol w="576072">
                  <a:extLst>
                    <a:ext uri="{9D8B030D-6E8A-4147-A177-3AD203B41FA5}">
                      <a16:colId xmlns:a16="http://schemas.microsoft.com/office/drawing/2014/main" val="2126142262"/>
                    </a:ext>
                  </a:extLst>
                </a:gridCol>
                <a:gridCol w="658368">
                  <a:extLst>
                    <a:ext uri="{9D8B030D-6E8A-4147-A177-3AD203B41FA5}">
                      <a16:colId xmlns:a16="http://schemas.microsoft.com/office/drawing/2014/main" val="3929859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702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3116600"/>
                  </a:ext>
                </a:extLst>
              </a:tr>
            </a:tbl>
          </a:graphicData>
        </a:graphic>
      </p:graphicFrame>
      <p:sp>
        <p:nvSpPr>
          <p:cNvPr id="4" name="Text Placeholder 3">
            <a:extLst>
              <a:ext uri="{FF2B5EF4-FFF2-40B4-BE49-F238E27FC236}">
                <a16:creationId xmlns:a16="http://schemas.microsoft.com/office/drawing/2014/main" id="{9A0FD19B-B8C1-405C-8E59-03262B19FBB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610811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4031-E5D5-4830-9A89-1F30B51649EB}"/>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2DAA0B9B-D5B3-4912-BC41-BF1A03F8DEB0}"/>
              </a:ext>
            </a:extLst>
          </p:cNvPr>
          <p:cNvGraphicFramePr>
            <a:graphicFrameLocks noGrp="1"/>
          </p:cNvGraphicFramePr>
          <p:nvPr>
            <p:ph type="chart" sz="quarter" idx="13"/>
            <p:extLst>
              <p:ext uri="{D42A27DB-BD31-4B8C-83A1-F6EECF244321}">
                <p14:modId xmlns:p14="http://schemas.microsoft.com/office/powerpoint/2010/main" val="3216454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FC90D8-A816-42E8-B71D-A3FD69E12FBC}"/>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46053CA5-27E1-4DA6-A4FD-D8A5CDE230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9884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2EE94-794C-40D0-8F08-6C897463966E}"/>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7C9B44B2-EFC5-4404-BBF7-657BE2BEFFC9}"/>
              </a:ext>
            </a:extLst>
          </p:cNvPr>
          <p:cNvGraphicFramePr>
            <a:graphicFrameLocks noGrp="1"/>
          </p:cNvGraphicFramePr>
          <p:nvPr>
            <p:ph type="chart" sz="quarter" idx="13"/>
            <p:extLst>
              <p:ext uri="{D42A27DB-BD31-4B8C-83A1-F6EECF244321}">
                <p14:modId xmlns:p14="http://schemas.microsoft.com/office/powerpoint/2010/main" val="4053323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DC473-E4F3-40DF-9C96-2B2B224FC98A}"/>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C759327B-EF9E-4B14-9623-35C014E76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1085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089D4-06C1-4628-9A4D-6D1415F9880F}"/>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4FD42267-05CE-4570-BFA4-214406E18524}"/>
              </a:ext>
            </a:extLst>
          </p:cNvPr>
          <p:cNvGraphicFramePr>
            <a:graphicFrameLocks noGrp="1"/>
          </p:cNvGraphicFramePr>
          <p:nvPr>
            <p:ph type="chart" sz="quarter" idx="13"/>
            <p:extLst>
              <p:ext uri="{D42A27DB-BD31-4B8C-83A1-F6EECF244321}">
                <p14:modId xmlns:p14="http://schemas.microsoft.com/office/powerpoint/2010/main" val="3454508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F7258-A756-4222-AEF1-83820072A31A}"/>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DB20DFAD-AF86-4F5D-9496-FC42AD7F99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8918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76282-5C6F-4089-B297-24075319758A}"/>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D6DAD66F-7973-47AE-8F35-EAF6151BD305}"/>
              </a:ext>
            </a:extLst>
          </p:cNvPr>
          <p:cNvGraphicFramePr>
            <a:graphicFrameLocks noGrp="1"/>
          </p:cNvGraphicFramePr>
          <p:nvPr>
            <p:ph type="chart" sz="quarter" idx="13"/>
            <p:extLst>
              <p:ext uri="{D42A27DB-BD31-4B8C-83A1-F6EECF244321}">
                <p14:modId xmlns:p14="http://schemas.microsoft.com/office/powerpoint/2010/main" val="1509647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8675F-FD2A-49C0-AA06-02FE6482F15B}"/>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C0ECC541-56BE-4081-A6C1-1211ADDC64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22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9BAD-872B-4E19-92E4-EE424A86B785}"/>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5E6379FA-F63F-4964-B075-64187D650300}"/>
              </a:ext>
            </a:extLst>
          </p:cNvPr>
          <p:cNvGraphicFramePr>
            <a:graphicFrameLocks noGrp="1"/>
          </p:cNvGraphicFramePr>
          <p:nvPr>
            <p:ph type="tbl" sz="quarter" idx="13"/>
            <p:extLst>
              <p:ext uri="{D42A27DB-BD31-4B8C-83A1-F6EECF244321}">
                <p14:modId xmlns:p14="http://schemas.microsoft.com/office/powerpoint/2010/main" val="211034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522864147"/>
                    </a:ext>
                  </a:extLst>
                </a:gridCol>
                <a:gridCol w="987552">
                  <a:extLst>
                    <a:ext uri="{9D8B030D-6E8A-4147-A177-3AD203B41FA5}">
                      <a16:colId xmlns:a16="http://schemas.microsoft.com/office/drawing/2014/main" val="82619175"/>
                    </a:ext>
                  </a:extLst>
                </a:gridCol>
                <a:gridCol w="493776">
                  <a:extLst>
                    <a:ext uri="{9D8B030D-6E8A-4147-A177-3AD203B41FA5}">
                      <a16:colId xmlns:a16="http://schemas.microsoft.com/office/drawing/2014/main" val="694832635"/>
                    </a:ext>
                  </a:extLst>
                </a:gridCol>
                <a:gridCol w="987552">
                  <a:extLst>
                    <a:ext uri="{9D8B030D-6E8A-4147-A177-3AD203B41FA5}">
                      <a16:colId xmlns:a16="http://schemas.microsoft.com/office/drawing/2014/main" val="1857302430"/>
                    </a:ext>
                  </a:extLst>
                </a:gridCol>
                <a:gridCol w="493776">
                  <a:extLst>
                    <a:ext uri="{9D8B030D-6E8A-4147-A177-3AD203B41FA5}">
                      <a16:colId xmlns:a16="http://schemas.microsoft.com/office/drawing/2014/main" val="4222765691"/>
                    </a:ext>
                  </a:extLst>
                </a:gridCol>
                <a:gridCol w="493776">
                  <a:extLst>
                    <a:ext uri="{9D8B030D-6E8A-4147-A177-3AD203B41FA5}">
                      <a16:colId xmlns:a16="http://schemas.microsoft.com/office/drawing/2014/main" val="1564264854"/>
                    </a:ext>
                  </a:extLst>
                </a:gridCol>
                <a:gridCol w="493776">
                  <a:extLst>
                    <a:ext uri="{9D8B030D-6E8A-4147-A177-3AD203B41FA5}">
                      <a16:colId xmlns:a16="http://schemas.microsoft.com/office/drawing/2014/main" val="1158671281"/>
                    </a:ext>
                  </a:extLst>
                </a:gridCol>
                <a:gridCol w="493776">
                  <a:extLst>
                    <a:ext uri="{9D8B030D-6E8A-4147-A177-3AD203B41FA5}">
                      <a16:colId xmlns:a16="http://schemas.microsoft.com/office/drawing/2014/main" val="308956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878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194463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167135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141846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extLst>
                  <a:ext uri="{0D108BD9-81ED-4DB2-BD59-A6C34878D82A}">
                    <a16:rowId xmlns:a16="http://schemas.microsoft.com/office/drawing/2014/main" val="114154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extLst>
                  <a:ext uri="{0D108BD9-81ED-4DB2-BD59-A6C34878D82A}">
                    <a16:rowId xmlns:a16="http://schemas.microsoft.com/office/drawing/2014/main" val="28267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2516065859"/>
                  </a:ext>
                </a:extLst>
              </a:tr>
            </a:tbl>
          </a:graphicData>
        </a:graphic>
      </p:graphicFrame>
      <p:sp>
        <p:nvSpPr>
          <p:cNvPr id="4" name="Text Placeholder 3">
            <a:extLst>
              <a:ext uri="{FF2B5EF4-FFF2-40B4-BE49-F238E27FC236}">
                <a16:creationId xmlns:a16="http://schemas.microsoft.com/office/drawing/2014/main" id="{1B6664B2-FFCA-4244-954E-AF00C6DD719A}"/>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4056217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C5946-AD77-4A12-9660-1FFDED76F831}"/>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4B62CD07-B25F-479B-B188-1BDEFF71D4C9}"/>
              </a:ext>
            </a:extLst>
          </p:cNvPr>
          <p:cNvGraphicFramePr>
            <a:graphicFrameLocks noGrp="1"/>
          </p:cNvGraphicFramePr>
          <p:nvPr>
            <p:ph type="tbl" sz="quarter" idx="13"/>
            <p:extLst>
              <p:ext uri="{D42A27DB-BD31-4B8C-83A1-F6EECF244321}">
                <p14:modId xmlns:p14="http://schemas.microsoft.com/office/powerpoint/2010/main" val="3262114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521948973"/>
                    </a:ext>
                  </a:extLst>
                </a:gridCol>
                <a:gridCol w="987552">
                  <a:extLst>
                    <a:ext uri="{9D8B030D-6E8A-4147-A177-3AD203B41FA5}">
                      <a16:colId xmlns:a16="http://schemas.microsoft.com/office/drawing/2014/main" val="1289320038"/>
                    </a:ext>
                  </a:extLst>
                </a:gridCol>
                <a:gridCol w="493776">
                  <a:extLst>
                    <a:ext uri="{9D8B030D-6E8A-4147-A177-3AD203B41FA5}">
                      <a16:colId xmlns:a16="http://schemas.microsoft.com/office/drawing/2014/main" val="1398776654"/>
                    </a:ext>
                  </a:extLst>
                </a:gridCol>
                <a:gridCol w="987552">
                  <a:extLst>
                    <a:ext uri="{9D8B030D-6E8A-4147-A177-3AD203B41FA5}">
                      <a16:colId xmlns:a16="http://schemas.microsoft.com/office/drawing/2014/main" val="2964047175"/>
                    </a:ext>
                  </a:extLst>
                </a:gridCol>
                <a:gridCol w="493776">
                  <a:extLst>
                    <a:ext uri="{9D8B030D-6E8A-4147-A177-3AD203B41FA5}">
                      <a16:colId xmlns:a16="http://schemas.microsoft.com/office/drawing/2014/main" val="1517073016"/>
                    </a:ext>
                  </a:extLst>
                </a:gridCol>
                <a:gridCol w="493776">
                  <a:extLst>
                    <a:ext uri="{9D8B030D-6E8A-4147-A177-3AD203B41FA5}">
                      <a16:colId xmlns:a16="http://schemas.microsoft.com/office/drawing/2014/main" val="1146737810"/>
                    </a:ext>
                  </a:extLst>
                </a:gridCol>
                <a:gridCol w="493776">
                  <a:extLst>
                    <a:ext uri="{9D8B030D-6E8A-4147-A177-3AD203B41FA5}">
                      <a16:colId xmlns:a16="http://schemas.microsoft.com/office/drawing/2014/main" val="1951552719"/>
                    </a:ext>
                  </a:extLst>
                </a:gridCol>
                <a:gridCol w="493776">
                  <a:extLst>
                    <a:ext uri="{9D8B030D-6E8A-4147-A177-3AD203B41FA5}">
                      <a16:colId xmlns:a16="http://schemas.microsoft.com/office/drawing/2014/main" val="720406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6528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72728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14074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121084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357452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209468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extLst>
                  <a:ext uri="{0D108BD9-81ED-4DB2-BD59-A6C34878D82A}">
                    <a16:rowId xmlns:a16="http://schemas.microsoft.com/office/drawing/2014/main" val="32080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220117047"/>
                  </a:ext>
                </a:extLst>
              </a:tr>
            </a:tbl>
          </a:graphicData>
        </a:graphic>
      </p:graphicFrame>
      <p:sp>
        <p:nvSpPr>
          <p:cNvPr id="4" name="Text Placeholder 3">
            <a:extLst>
              <a:ext uri="{FF2B5EF4-FFF2-40B4-BE49-F238E27FC236}">
                <a16:creationId xmlns:a16="http://schemas.microsoft.com/office/drawing/2014/main" id="{0E741485-2B46-4F11-AC59-8CC340B6C354}"/>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47707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C655-8801-4A0C-BCD8-DC65C9AB2D92}"/>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9AF3F338-1536-415A-8F6D-D903F7865CE6}"/>
              </a:ext>
            </a:extLst>
          </p:cNvPr>
          <p:cNvGraphicFramePr>
            <a:graphicFrameLocks noGrp="1"/>
          </p:cNvGraphicFramePr>
          <p:nvPr>
            <p:ph type="tbl" sz="quarter" idx="13"/>
            <p:extLst>
              <p:ext uri="{D42A27DB-BD31-4B8C-83A1-F6EECF244321}">
                <p14:modId xmlns:p14="http://schemas.microsoft.com/office/powerpoint/2010/main" val="210723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255396106"/>
                    </a:ext>
                  </a:extLst>
                </a:gridCol>
                <a:gridCol w="987552">
                  <a:extLst>
                    <a:ext uri="{9D8B030D-6E8A-4147-A177-3AD203B41FA5}">
                      <a16:colId xmlns:a16="http://schemas.microsoft.com/office/drawing/2014/main" val="3678346154"/>
                    </a:ext>
                  </a:extLst>
                </a:gridCol>
                <a:gridCol w="493776">
                  <a:extLst>
                    <a:ext uri="{9D8B030D-6E8A-4147-A177-3AD203B41FA5}">
                      <a16:colId xmlns:a16="http://schemas.microsoft.com/office/drawing/2014/main" val="1517760694"/>
                    </a:ext>
                  </a:extLst>
                </a:gridCol>
                <a:gridCol w="987552">
                  <a:extLst>
                    <a:ext uri="{9D8B030D-6E8A-4147-A177-3AD203B41FA5}">
                      <a16:colId xmlns:a16="http://schemas.microsoft.com/office/drawing/2014/main" val="2422504442"/>
                    </a:ext>
                  </a:extLst>
                </a:gridCol>
                <a:gridCol w="493776">
                  <a:extLst>
                    <a:ext uri="{9D8B030D-6E8A-4147-A177-3AD203B41FA5}">
                      <a16:colId xmlns:a16="http://schemas.microsoft.com/office/drawing/2014/main" val="2994112535"/>
                    </a:ext>
                  </a:extLst>
                </a:gridCol>
                <a:gridCol w="493776">
                  <a:extLst>
                    <a:ext uri="{9D8B030D-6E8A-4147-A177-3AD203B41FA5}">
                      <a16:colId xmlns:a16="http://schemas.microsoft.com/office/drawing/2014/main" val="709651703"/>
                    </a:ext>
                  </a:extLst>
                </a:gridCol>
                <a:gridCol w="493776">
                  <a:extLst>
                    <a:ext uri="{9D8B030D-6E8A-4147-A177-3AD203B41FA5}">
                      <a16:colId xmlns:a16="http://schemas.microsoft.com/office/drawing/2014/main" val="1318288144"/>
                    </a:ext>
                  </a:extLst>
                </a:gridCol>
                <a:gridCol w="493776">
                  <a:extLst>
                    <a:ext uri="{9D8B030D-6E8A-4147-A177-3AD203B41FA5}">
                      <a16:colId xmlns:a16="http://schemas.microsoft.com/office/drawing/2014/main" val="274473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0055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225272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196982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220137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3391148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353067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2287067394"/>
                  </a:ext>
                </a:extLst>
              </a:tr>
            </a:tbl>
          </a:graphicData>
        </a:graphic>
      </p:graphicFrame>
      <p:sp>
        <p:nvSpPr>
          <p:cNvPr id="4" name="Text Placeholder 3">
            <a:extLst>
              <a:ext uri="{FF2B5EF4-FFF2-40B4-BE49-F238E27FC236}">
                <a16:creationId xmlns:a16="http://schemas.microsoft.com/office/drawing/2014/main" id="{15559F3E-975D-47E2-A28F-63FADC1F955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737245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62D1D-2C59-4069-8F5F-1BB164801357}"/>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2A2C3ADF-46D7-4664-A378-DC4C01E0FCF0}"/>
              </a:ext>
            </a:extLst>
          </p:cNvPr>
          <p:cNvGraphicFramePr>
            <a:graphicFrameLocks noGrp="1"/>
          </p:cNvGraphicFramePr>
          <p:nvPr>
            <p:ph type="tbl" sz="quarter" idx="13"/>
            <p:extLst>
              <p:ext uri="{D42A27DB-BD31-4B8C-83A1-F6EECF244321}">
                <p14:modId xmlns:p14="http://schemas.microsoft.com/office/powerpoint/2010/main" val="189730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13138084"/>
                    </a:ext>
                  </a:extLst>
                </a:gridCol>
                <a:gridCol w="987552">
                  <a:extLst>
                    <a:ext uri="{9D8B030D-6E8A-4147-A177-3AD203B41FA5}">
                      <a16:colId xmlns:a16="http://schemas.microsoft.com/office/drawing/2014/main" val="3167645092"/>
                    </a:ext>
                  </a:extLst>
                </a:gridCol>
                <a:gridCol w="987552">
                  <a:extLst>
                    <a:ext uri="{9D8B030D-6E8A-4147-A177-3AD203B41FA5}">
                      <a16:colId xmlns:a16="http://schemas.microsoft.com/office/drawing/2014/main" val="3918235660"/>
                    </a:ext>
                  </a:extLst>
                </a:gridCol>
                <a:gridCol w="987552">
                  <a:extLst>
                    <a:ext uri="{9D8B030D-6E8A-4147-A177-3AD203B41FA5}">
                      <a16:colId xmlns:a16="http://schemas.microsoft.com/office/drawing/2014/main" val="668088515"/>
                    </a:ext>
                  </a:extLst>
                </a:gridCol>
                <a:gridCol w="987552">
                  <a:extLst>
                    <a:ext uri="{9D8B030D-6E8A-4147-A177-3AD203B41FA5}">
                      <a16:colId xmlns:a16="http://schemas.microsoft.com/office/drawing/2014/main" val="379440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599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413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803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6351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790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290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613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954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3656682"/>
                  </a:ext>
                </a:extLst>
              </a:tr>
            </a:tbl>
          </a:graphicData>
        </a:graphic>
      </p:graphicFrame>
      <p:sp>
        <p:nvSpPr>
          <p:cNvPr id="4" name="Text Placeholder 3">
            <a:extLst>
              <a:ext uri="{FF2B5EF4-FFF2-40B4-BE49-F238E27FC236}">
                <a16:creationId xmlns:a16="http://schemas.microsoft.com/office/drawing/2014/main" id="{D365C503-3438-4771-BA98-C96630815BF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732195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84078-4F8B-40DF-9793-0320810772FF}"/>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461D7DA8-AF30-476C-B384-2ADF17382FBB}"/>
              </a:ext>
            </a:extLst>
          </p:cNvPr>
          <p:cNvGraphicFramePr>
            <a:graphicFrameLocks noGrp="1"/>
          </p:cNvGraphicFramePr>
          <p:nvPr>
            <p:ph type="tbl" sz="quarter" idx="13"/>
            <p:extLst>
              <p:ext uri="{D42A27DB-BD31-4B8C-83A1-F6EECF244321}">
                <p14:modId xmlns:p14="http://schemas.microsoft.com/office/powerpoint/2010/main" val="136535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20197846"/>
                    </a:ext>
                  </a:extLst>
                </a:gridCol>
                <a:gridCol w="987552">
                  <a:extLst>
                    <a:ext uri="{9D8B030D-6E8A-4147-A177-3AD203B41FA5}">
                      <a16:colId xmlns:a16="http://schemas.microsoft.com/office/drawing/2014/main" val="2135700928"/>
                    </a:ext>
                  </a:extLst>
                </a:gridCol>
                <a:gridCol w="987552">
                  <a:extLst>
                    <a:ext uri="{9D8B030D-6E8A-4147-A177-3AD203B41FA5}">
                      <a16:colId xmlns:a16="http://schemas.microsoft.com/office/drawing/2014/main" val="3695306179"/>
                    </a:ext>
                  </a:extLst>
                </a:gridCol>
                <a:gridCol w="987552">
                  <a:extLst>
                    <a:ext uri="{9D8B030D-6E8A-4147-A177-3AD203B41FA5}">
                      <a16:colId xmlns:a16="http://schemas.microsoft.com/office/drawing/2014/main" val="4062190567"/>
                    </a:ext>
                  </a:extLst>
                </a:gridCol>
                <a:gridCol w="987552">
                  <a:extLst>
                    <a:ext uri="{9D8B030D-6E8A-4147-A177-3AD203B41FA5}">
                      <a16:colId xmlns:a16="http://schemas.microsoft.com/office/drawing/2014/main" val="1879506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412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848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292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219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637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145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518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99486219"/>
                  </a:ext>
                </a:extLst>
              </a:tr>
            </a:tbl>
          </a:graphicData>
        </a:graphic>
      </p:graphicFrame>
      <p:sp>
        <p:nvSpPr>
          <p:cNvPr id="4" name="Text Placeholder 3">
            <a:extLst>
              <a:ext uri="{FF2B5EF4-FFF2-40B4-BE49-F238E27FC236}">
                <a16:creationId xmlns:a16="http://schemas.microsoft.com/office/drawing/2014/main" id="{B3260132-59E7-4FB7-8DB0-B02DA443941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257689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D7953-13F4-4C57-9DAF-3472A7B3C060}"/>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F9493097-28A0-4964-8C8B-14C0D85FD300}"/>
              </a:ext>
            </a:extLst>
          </p:cNvPr>
          <p:cNvGraphicFramePr>
            <a:graphicFrameLocks noGrp="1"/>
          </p:cNvGraphicFramePr>
          <p:nvPr>
            <p:ph type="tbl" sz="quarter" idx="13"/>
            <p:extLst>
              <p:ext uri="{D42A27DB-BD31-4B8C-83A1-F6EECF244321}">
                <p14:modId xmlns:p14="http://schemas.microsoft.com/office/powerpoint/2010/main" val="137134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23343078"/>
                    </a:ext>
                  </a:extLst>
                </a:gridCol>
                <a:gridCol w="987552">
                  <a:extLst>
                    <a:ext uri="{9D8B030D-6E8A-4147-A177-3AD203B41FA5}">
                      <a16:colId xmlns:a16="http://schemas.microsoft.com/office/drawing/2014/main" val="2498989241"/>
                    </a:ext>
                  </a:extLst>
                </a:gridCol>
                <a:gridCol w="987552">
                  <a:extLst>
                    <a:ext uri="{9D8B030D-6E8A-4147-A177-3AD203B41FA5}">
                      <a16:colId xmlns:a16="http://schemas.microsoft.com/office/drawing/2014/main" val="3430153191"/>
                    </a:ext>
                  </a:extLst>
                </a:gridCol>
                <a:gridCol w="987552">
                  <a:extLst>
                    <a:ext uri="{9D8B030D-6E8A-4147-A177-3AD203B41FA5}">
                      <a16:colId xmlns:a16="http://schemas.microsoft.com/office/drawing/2014/main" val="2381236265"/>
                    </a:ext>
                  </a:extLst>
                </a:gridCol>
                <a:gridCol w="987552">
                  <a:extLst>
                    <a:ext uri="{9D8B030D-6E8A-4147-A177-3AD203B41FA5}">
                      <a16:colId xmlns:a16="http://schemas.microsoft.com/office/drawing/2014/main" val="332921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072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8953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502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559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350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408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232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1842258"/>
                  </a:ext>
                </a:extLst>
              </a:tr>
            </a:tbl>
          </a:graphicData>
        </a:graphic>
      </p:graphicFrame>
      <p:sp>
        <p:nvSpPr>
          <p:cNvPr id="4" name="Text Placeholder 3">
            <a:extLst>
              <a:ext uri="{FF2B5EF4-FFF2-40B4-BE49-F238E27FC236}">
                <a16:creationId xmlns:a16="http://schemas.microsoft.com/office/drawing/2014/main" id="{1F79CF9C-0AC2-48D9-9F49-CC32B6C277F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747153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34F4-D5D7-4790-9449-A4FBBB6C50AD}"/>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66D358E4-7907-4746-BA48-61B5DDCD438B}"/>
              </a:ext>
            </a:extLst>
          </p:cNvPr>
          <p:cNvGraphicFramePr>
            <a:graphicFrameLocks noGrp="1"/>
          </p:cNvGraphicFramePr>
          <p:nvPr>
            <p:ph type="tbl" sz="quarter" idx="13"/>
            <p:extLst>
              <p:ext uri="{D42A27DB-BD31-4B8C-83A1-F6EECF244321}">
                <p14:modId xmlns:p14="http://schemas.microsoft.com/office/powerpoint/2010/main" val="154475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50952360"/>
                    </a:ext>
                  </a:extLst>
                </a:gridCol>
                <a:gridCol w="987552">
                  <a:extLst>
                    <a:ext uri="{9D8B030D-6E8A-4147-A177-3AD203B41FA5}">
                      <a16:colId xmlns:a16="http://schemas.microsoft.com/office/drawing/2014/main" val="192129177"/>
                    </a:ext>
                  </a:extLst>
                </a:gridCol>
                <a:gridCol w="987552">
                  <a:extLst>
                    <a:ext uri="{9D8B030D-6E8A-4147-A177-3AD203B41FA5}">
                      <a16:colId xmlns:a16="http://schemas.microsoft.com/office/drawing/2014/main" val="4128615965"/>
                    </a:ext>
                  </a:extLst>
                </a:gridCol>
                <a:gridCol w="987552">
                  <a:extLst>
                    <a:ext uri="{9D8B030D-6E8A-4147-A177-3AD203B41FA5}">
                      <a16:colId xmlns:a16="http://schemas.microsoft.com/office/drawing/2014/main" val="601592563"/>
                    </a:ext>
                  </a:extLst>
                </a:gridCol>
                <a:gridCol w="987552">
                  <a:extLst>
                    <a:ext uri="{9D8B030D-6E8A-4147-A177-3AD203B41FA5}">
                      <a16:colId xmlns:a16="http://schemas.microsoft.com/office/drawing/2014/main" val="1509004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900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287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- 2018-01-10 09:20:52</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479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- 2018-01-22 10:39:34</a:t>
                      </a:r>
                      <a:r>
                        <a:rPr kumimoji="0" lang="en-US" sz="1000" b="0" i="0" u="none" strike="noStrike" kern="1200" cap="none" spc="0" normalizeH="0" baseline="0" noProof="0">
                          <a:ln>
                            <a:noFill/>
                          </a:ln>
                          <a:solidFill>
                            <a:prstClr val="black"/>
                          </a:solidFill>
                          <a:effectLst/>
                          <a:uLnTx/>
                          <a:uFillTx/>
                          <a:latin typeface="+mn-lt"/>
                          <a:ea typeface="+mn-ea"/>
                          <a:cs typeface="+mn-cs"/>
                        </a:rPr>
                        <a:t>
Good friends, good food and good wine with @doindubai last night. Welcome to Our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29347895"/>
                  </a:ext>
                </a:extLst>
              </a:tr>
            </a:tbl>
          </a:graphicData>
        </a:graphic>
      </p:graphicFrame>
      <p:sp>
        <p:nvSpPr>
          <p:cNvPr id="4" name="Text Placeholder 3">
            <a:extLst>
              <a:ext uri="{FF2B5EF4-FFF2-40B4-BE49-F238E27FC236}">
                <a16:creationId xmlns:a16="http://schemas.microsoft.com/office/drawing/2014/main" id="{2DAB5E12-4A98-4D40-AF2C-B9B501A43AA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79274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EB8D3-8D77-475D-BA81-EDC08ADE3AE1}"/>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F15005E9-2080-4FCB-B300-968CD8D70CAE}"/>
              </a:ext>
            </a:extLst>
          </p:cNvPr>
          <p:cNvGraphicFramePr>
            <a:graphicFrameLocks noGrp="1"/>
          </p:cNvGraphicFramePr>
          <p:nvPr>
            <p:ph type="tbl" sz="quarter" idx="13"/>
            <p:extLst>
              <p:ext uri="{D42A27DB-BD31-4B8C-83A1-F6EECF244321}">
                <p14:modId xmlns:p14="http://schemas.microsoft.com/office/powerpoint/2010/main" val="832426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606624781"/>
                    </a:ext>
                  </a:extLst>
                </a:gridCol>
                <a:gridCol w="707745">
                  <a:extLst>
                    <a:ext uri="{9D8B030D-6E8A-4147-A177-3AD203B41FA5}">
                      <a16:colId xmlns:a16="http://schemas.microsoft.com/office/drawing/2014/main" val="1928794795"/>
                    </a:ext>
                  </a:extLst>
                </a:gridCol>
                <a:gridCol w="707745">
                  <a:extLst>
                    <a:ext uri="{9D8B030D-6E8A-4147-A177-3AD203B41FA5}">
                      <a16:colId xmlns:a16="http://schemas.microsoft.com/office/drawing/2014/main" val="1156831999"/>
                    </a:ext>
                  </a:extLst>
                </a:gridCol>
                <a:gridCol w="707745">
                  <a:extLst>
                    <a:ext uri="{9D8B030D-6E8A-4147-A177-3AD203B41FA5}">
                      <a16:colId xmlns:a16="http://schemas.microsoft.com/office/drawing/2014/main" val="3126213687"/>
                    </a:ext>
                  </a:extLst>
                </a:gridCol>
                <a:gridCol w="707745">
                  <a:extLst>
                    <a:ext uri="{9D8B030D-6E8A-4147-A177-3AD203B41FA5}">
                      <a16:colId xmlns:a16="http://schemas.microsoft.com/office/drawing/2014/main" val="1245511463"/>
                    </a:ext>
                  </a:extLst>
                </a:gridCol>
                <a:gridCol w="707745">
                  <a:extLst>
                    <a:ext uri="{9D8B030D-6E8A-4147-A177-3AD203B41FA5}">
                      <a16:colId xmlns:a16="http://schemas.microsoft.com/office/drawing/2014/main" val="3099442682"/>
                    </a:ext>
                  </a:extLst>
                </a:gridCol>
                <a:gridCol w="707745">
                  <a:extLst>
                    <a:ext uri="{9D8B030D-6E8A-4147-A177-3AD203B41FA5}">
                      <a16:colId xmlns:a16="http://schemas.microsoft.com/office/drawing/2014/main" val="2814717559"/>
                    </a:ext>
                  </a:extLst>
                </a:gridCol>
                <a:gridCol w="707745">
                  <a:extLst>
                    <a:ext uri="{9D8B030D-6E8A-4147-A177-3AD203B41FA5}">
                      <a16:colId xmlns:a16="http://schemas.microsoft.com/office/drawing/2014/main" val="2677453429"/>
                    </a:ext>
                  </a:extLst>
                </a:gridCol>
                <a:gridCol w="707745">
                  <a:extLst>
                    <a:ext uri="{9D8B030D-6E8A-4147-A177-3AD203B41FA5}">
                      <a16:colId xmlns:a16="http://schemas.microsoft.com/office/drawing/2014/main" val="4267765555"/>
                    </a:ext>
                  </a:extLst>
                </a:gridCol>
                <a:gridCol w="707745">
                  <a:extLst>
                    <a:ext uri="{9D8B030D-6E8A-4147-A177-3AD203B41FA5}">
                      <a16:colId xmlns:a16="http://schemas.microsoft.com/office/drawing/2014/main" val="695555634"/>
                    </a:ext>
                  </a:extLst>
                </a:gridCol>
                <a:gridCol w="707745">
                  <a:extLst>
                    <a:ext uri="{9D8B030D-6E8A-4147-A177-3AD203B41FA5}">
                      <a16:colId xmlns:a16="http://schemas.microsoft.com/office/drawing/2014/main" val="66552464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048615188"/>
                  </a:ext>
                </a:extLst>
              </a:tr>
              <a:tr h="370840">
                <a:tc>
                  <a:txBody>
                    <a:bodyPr/>
                    <a:lstStyle/>
                    <a:p>
                      <a:r>
                        <a:rPr lang="en-US" sz="1000"/>
                        <a:t>ourtableuae (Our Table UAE)</a:t>
                      </a:r>
                    </a:p>
                  </a:txBody>
                  <a:tcPr/>
                </a:tc>
                <a:tc>
                  <a:txBody>
                    <a:bodyPr/>
                    <a:lstStyle/>
                    <a:p>
                      <a:r>
                        <a:rPr lang="en-US" sz="1000"/>
                        <a:t>19</a:t>
                      </a:r>
                    </a:p>
                  </a:txBody>
                  <a:tcPr/>
                </a:tc>
                <a:tc>
                  <a:txBody>
                    <a:bodyPr/>
                    <a:lstStyle/>
                    <a:p>
                      <a:r>
                        <a:rPr lang="en-US" sz="1000"/>
                        <a:t>1581</a:t>
                      </a:r>
                    </a:p>
                  </a:txBody>
                  <a:tcPr/>
                </a:tc>
                <a:tc>
                  <a:txBody>
                    <a:bodyPr/>
                    <a:lstStyle/>
                    <a:p>
                      <a:r>
                        <a:rPr lang="en-US" sz="1000"/>
                        <a:t>130</a:t>
                      </a:r>
                    </a:p>
                  </a:txBody>
                  <a:tcPr/>
                </a:tc>
                <a:tc>
                  <a:txBody>
                    <a:bodyPr/>
                    <a:lstStyle/>
                    <a:p>
                      <a:r>
                        <a:rPr lang="en-US" sz="1000"/>
                        <a:t>15153</a:t>
                      </a:r>
                    </a:p>
                  </a:txBody>
                  <a:tcPr/>
                </a:tc>
                <a:tc>
                  <a:txBody>
                    <a:bodyPr/>
                    <a:lstStyle/>
                    <a:p>
                      <a:r>
                        <a:rPr lang="en-US" sz="1000"/>
                        <a:t>1764</a:t>
                      </a:r>
                    </a:p>
                  </a:txBody>
                  <a:tcPr/>
                </a:tc>
                <a:tc>
                  <a:txBody>
                    <a:bodyPr/>
                    <a:lstStyle/>
                    <a:p>
                      <a:r>
                        <a:rPr lang="en-US" sz="1000"/>
                        <a:t>600.94736842105</a:t>
                      </a:r>
                    </a:p>
                  </a:txBody>
                  <a:tcPr/>
                </a:tc>
                <a:tc>
                  <a:txBody>
                    <a:bodyPr/>
                    <a:lstStyle/>
                    <a:p>
                      <a:r>
                        <a:rPr lang="en-US" sz="1000"/>
                        <a:t>53</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731140022"/>
                  </a:ext>
                </a:extLst>
              </a:tr>
            </a:tbl>
          </a:graphicData>
        </a:graphic>
      </p:graphicFrame>
      <p:sp>
        <p:nvSpPr>
          <p:cNvPr id="4" name="Text Placeholder 3">
            <a:extLst>
              <a:ext uri="{FF2B5EF4-FFF2-40B4-BE49-F238E27FC236}">
                <a16:creationId xmlns:a16="http://schemas.microsoft.com/office/drawing/2014/main" id="{1AF77020-9F18-440C-B080-93338F928C6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737597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1707</Words>
  <Application>Microsoft Office PowerPoint</Application>
  <PresentationFormat>On-screen Show (4:3)</PresentationFormat>
  <Paragraphs>850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JacobsCreek</vt:lpstr>
      <vt:lpstr>FB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2018-03-08T10:08:37Z</dcterms:created>
  <dcterms:modified xsi:type="dcterms:W3CDTF">2018-03-08T10:10:42Z</dcterms:modified>
</cp:coreProperties>
</file>