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6990-446D-8931-764CBA806E30}"/>
            </c:ext>
          </c:extLst>
        </c:ser>
        <c:dLbls>
          <c:showLegendKey val="0"/>
          <c:showVal val="0"/>
          <c:showCatName val="0"/>
          <c:showSerName val="0"/>
          <c:showPercent val="0"/>
          <c:showBubbleSize val="0"/>
        </c:dLbls>
        <c:gapWidth val="182"/>
        <c:axId val="277341264"/>
        <c:axId val="277341592"/>
      </c:barChart>
      <c:dateAx>
        <c:axId val="2773412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41592"/>
        <c:crosses val="autoZero"/>
        <c:auto val="1"/>
        <c:lblOffset val="100"/>
        <c:baseTimeUnit val="days"/>
      </c:dateAx>
      <c:valAx>
        <c:axId val="277341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4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B330-4ECC-B94B-09DB147CEBC6}"/>
            </c:ext>
          </c:extLst>
        </c:ser>
        <c:dLbls>
          <c:showLegendKey val="0"/>
          <c:showVal val="0"/>
          <c:showCatName val="0"/>
          <c:showSerName val="0"/>
          <c:showPercent val="0"/>
          <c:showBubbleSize val="0"/>
        </c:dLbls>
        <c:gapWidth val="182"/>
        <c:axId val="278280824"/>
        <c:axId val="278278528"/>
      </c:barChart>
      <c:dateAx>
        <c:axId val="2782808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78528"/>
        <c:crosses val="autoZero"/>
        <c:auto val="1"/>
        <c:lblOffset val="100"/>
        <c:baseTimeUnit val="days"/>
      </c:dateAx>
      <c:valAx>
        <c:axId val="278278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8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1270-4E90-AE1B-3A733DA457ED}"/>
            </c:ext>
          </c:extLst>
        </c:ser>
        <c:dLbls>
          <c:showLegendKey val="0"/>
          <c:showVal val="0"/>
          <c:showCatName val="0"/>
          <c:showSerName val="0"/>
          <c:showPercent val="0"/>
          <c:showBubbleSize val="0"/>
        </c:dLbls>
        <c:gapWidth val="182"/>
        <c:axId val="350158704"/>
        <c:axId val="350161984"/>
      </c:barChart>
      <c:dateAx>
        <c:axId val="3501587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61984"/>
        <c:crosses val="autoZero"/>
        <c:auto val="1"/>
        <c:lblOffset val="100"/>
        <c:baseTimeUnit val="days"/>
      </c:dateAx>
      <c:valAx>
        <c:axId val="350161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6368-4D0B-B71D-3C2DCAD0BDDC}"/>
            </c:ext>
          </c:extLst>
        </c:ser>
        <c:dLbls>
          <c:showLegendKey val="0"/>
          <c:showVal val="0"/>
          <c:showCatName val="0"/>
          <c:showSerName val="0"/>
          <c:showPercent val="0"/>
          <c:showBubbleSize val="0"/>
        </c:dLbls>
        <c:gapWidth val="182"/>
        <c:axId val="280393128"/>
        <c:axId val="280384600"/>
      </c:barChart>
      <c:dateAx>
        <c:axId val="2803931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4600"/>
        <c:crosses val="autoZero"/>
        <c:auto val="1"/>
        <c:lblOffset val="100"/>
        <c:baseTimeUnit val="days"/>
      </c:dateAx>
      <c:valAx>
        <c:axId val="280384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9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6BF8-432B-A19E-94D2368D041B}"/>
            </c:ext>
          </c:extLst>
        </c:ser>
        <c:dLbls>
          <c:showLegendKey val="0"/>
          <c:showVal val="0"/>
          <c:showCatName val="0"/>
          <c:showSerName val="0"/>
          <c:showPercent val="0"/>
          <c:showBubbleSize val="0"/>
        </c:dLbls>
        <c:gapWidth val="182"/>
        <c:axId val="280385912"/>
        <c:axId val="280383288"/>
      </c:barChart>
      <c:dateAx>
        <c:axId val="2803859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3288"/>
        <c:crosses val="autoZero"/>
        <c:auto val="1"/>
        <c:lblOffset val="100"/>
        <c:baseTimeUnit val="days"/>
      </c:dateAx>
      <c:valAx>
        <c:axId val="280383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8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82B8-4B01-B7DB-DEC1F3FD5A11}"/>
            </c:ext>
          </c:extLst>
        </c:ser>
        <c:dLbls>
          <c:showLegendKey val="0"/>
          <c:showVal val="0"/>
          <c:showCatName val="0"/>
          <c:showSerName val="0"/>
          <c:showPercent val="0"/>
          <c:showBubbleSize val="0"/>
        </c:dLbls>
        <c:gapWidth val="182"/>
        <c:axId val="424395208"/>
        <c:axId val="424389632"/>
      </c:barChart>
      <c:catAx>
        <c:axId val="424395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89632"/>
        <c:crosses val="autoZero"/>
        <c:auto val="1"/>
        <c:lblAlgn val="ctr"/>
        <c:lblOffset val="100"/>
        <c:noMultiLvlLbl val="0"/>
      </c:catAx>
      <c:valAx>
        <c:axId val="424389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9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91CA-4A2C-B641-6030E2D58DCE}"/>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91CA-4A2C-B641-6030E2D58DCE}"/>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91CA-4A2C-B641-6030E2D58DCE}"/>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91CA-4A2C-B641-6030E2D58DCE}"/>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91CA-4A2C-B641-6030E2D58DCE}"/>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91CA-4A2C-B641-6030E2D58DCE}"/>
            </c:ext>
          </c:extLst>
        </c:ser>
        <c:dLbls>
          <c:showLegendKey val="0"/>
          <c:showVal val="0"/>
          <c:showCatName val="0"/>
          <c:showSerName val="0"/>
          <c:showPercent val="0"/>
          <c:showBubbleSize val="0"/>
        </c:dLbls>
        <c:gapWidth val="182"/>
        <c:axId val="424392256"/>
        <c:axId val="424393896"/>
      </c:barChart>
      <c:dateAx>
        <c:axId val="4243922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93896"/>
        <c:crosses val="autoZero"/>
        <c:auto val="1"/>
        <c:lblOffset val="100"/>
        <c:baseTimeUnit val="days"/>
      </c:dateAx>
      <c:valAx>
        <c:axId val="424393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9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35F66-A5C2-4E92-93A6-26895DBC90C9}"/>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B256F0FE-5873-49F2-BAB4-0058A1C4EC96}"/>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243778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9C5C-1FCC-414F-B0D6-C40403728837}"/>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7E358C1D-6759-4BCD-8AE9-142EEB158FE2}"/>
              </a:ext>
            </a:extLst>
          </p:cNvPr>
          <p:cNvGraphicFramePr>
            <a:graphicFrameLocks noGrp="1"/>
          </p:cNvGraphicFramePr>
          <p:nvPr>
            <p:ph type="chart" sz="quarter" idx="13"/>
            <p:extLst>
              <p:ext uri="{D42A27DB-BD31-4B8C-83A1-F6EECF244321}">
                <p14:modId xmlns:p14="http://schemas.microsoft.com/office/powerpoint/2010/main" val="305956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4B2D6-F17C-431F-A932-69B6FC8C59C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4CF65F86-EF14-496D-A947-AD5A8C744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35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4B81-9668-4CB1-9DD1-F515266FA7B6}"/>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B72CA4F1-D9F3-4BBA-909F-D92B30FBE853}"/>
              </a:ext>
            </a:extLst>
          </p:cNvPr>
          <p:cNvGraphicFramePr>
            <a:graphicFrameLocks noGrp="1"/>
          </p:cNvGraphicFramePr>
          <p:nvPr>
            <p:ph type="chart" sz="quarter" idx="13"/>
            <p:extLst>
              <p:ext uri="{D42A27DB-BD31-4B8C-83A1-F6EECF244321}">
                <p14:modId xmlns:p14="http://schemas.microsoft.com/office/powerpoint/2010/main" val="397261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AC19EF-5A65-49F0-ABB4-D788CBF4BE84}"/>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0D2B42CB-71C0-494C-B118-594D0B62A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15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1A2A-C6DC-4A52-B91D-C64CA913DC63}"/>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1C445D77-D6B2-4E61-BC45-9AF639FEC900}"/>
              </a:ext>
            </a:extLst>
          </p:cNvPr>
          <p:cNvGraphicFramePr>
            <a:graphicFrameLocks noGrp="1"/>
          </p:cNvGraphicFramePr>
          <p:nvPr>
            <p:ph type="chart" sz="quarter" idx="13"/>
            <p:extLst>
              <p:ext uri="{D42A27DB-BD31-4B8C-83A1-F6EECF244321}">
                <p14:modId xmlns:p14="http://schemas.microsoft.com/office/powerpoint/2010/main" val="3565696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C9CB0-5510-4322-ACFC-6754934798E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117AC1B8-DDAA-4EC5-8BAD-D9AF45890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8004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01A4-1F89-43BC-B5DA-68E85670CF26}"/>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D3BB3C6C-904C-41D4-9547-AB5035D016CB}"/>
              </a:ext>
            </a:extLst>
          </p:cNvPr>
          <p:cNvGraphicFramePr>
            <a:graphicFrameLocks noGrp="1"/>
          </p:cNvGraphicFramePr>
          <p:nvPr>
            <p:ph type="tbl" sz="quarter" idx="13"/>
            <p:extLst>
              <p:ext uri="{D42A27DB-BD31-4B8C-83A1-F6EECF244321}">
                <p14:modId xmlns:p14="http://schemas.microsoft.com/office/powerpoint/2010/main" val="124143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1365642"/>
                    </a:ext>
                  </a:extLst>
                </a:gridCol>
                <a:gridCol w="576072">
                  <a:extLst>
                    <a:ext uri="{9D8B030D-6E8A-4147-A177-3AD203B41FA5}">
                      <a16:colId xmlns:a16="http://schemas.microsoft.com/office/drawing/2014/main" val="3496770732"/>
                    </a:ext>
                  </a:extLst>
                </a:gridCol>
                <a:gridCol w="576072">
                  <a:extLst>
                    <a:ext uri="{9D8B030D-6E8A-4147-A177-3AD203B41FA5}">
                      <a16:colId xmlns:a16="http://schemas.microsoft.com/office/drawing/2014/main" val="3133153615"/>
                    </a:ext>
                  </a:extLst>
                </a:gridCol>
                <a:gridCol w="576072">
                  <a:extLst>
                    <a:ext uri="{9D8B030D-6E8A-4147-A177-3AD203B41FA5}">
                      <a16:colId xmlns:a16="http://schemas.microsoft.com/office/drawing/2014/main" val="2514432566"/>
                    </a:ext>
                  </a:extLst>
                </a:gridCol>
                <a:gridCol w="576072">
                  <a:extLst>
                    <a:ext uri="{9D8B030D-6E8A-4147-A177-3AD203B41FA5}">
                      <a16:colId xmlns:a16="http://schemas.microsoft.com/office/drawing/2014/main" val="545670498"/>
                    </a:ext>
                  </a:extLst>
                </a:gridCol>
                <a:gridCol w="576072">
                  <a:extLst>
                    <a:ext uri="{9D8B030D-6E8A-4147-A177-3AD203B41FA5}">
                      <a16:colId xmlns:a16="http://schemas.microsoft.com/office/drawing/2014/main" val="680178650"/>
                    </a:ext>
                  </a:extLst>
                </a:gridCol>
                <a:gridCol w="576072">
                  <a:extLst>
                    <a:ext uri="{9D8B030D-6E8A-4147-A177-3AD203B41FA5}">
                      <a16:colId xmlns:a16="http://schemas.microsoft.com/office/drawing/2014/main" val="3718909649"/>
                    </a:ext>
                  </a:extLst>
                </a:gridCol>
                <a:gridCol w="576072">
                  <a:extLst>
                    <a:ext uri="{9D8B030D-6E8A-4147-A177-3AD203B41FA5}">
                      <a16:colId xmlns:a16="http://schemas.microsoft.com/office/drawing/2014/main" val="333216950"/>
                    </a:ext>
                  </a:extLst>
                </a:gridCol>
                <a:gridCol w="576072">
                  <a:extLst>
                    <a:ext uri="{9D8B030D-6E8A-4147-A177-3AD203B41FA5}">
                      <a16:colId xmlns:a16="http://schemas.microsoft.com/office/drawing/2014/main" val="2534014585"/>
                    </a:ext>
                  </a:extLst>
                </a:gridCol>
                <a:gridCol w="576072">
                  <a:extLst>
                    <a:ext uri="{9D8B030D-6E8A-4147-A177-3AD203B41FA5}">
                      <a16:colId xmlns:a16="http://schemas.microsoft.com/office/drawing/2014/main" val="2740730398"/>
                    </a:ext>
                  </a:extLst>
                </a:gridCol>
                <a:gridCol w="576072">
                  <a:extLst>
                    <a:ext uri="{9D8B030D-6E8A-4147-A177-3AD203B41FA5}">
                      <a16:colId xmlns:a16="http://schemas.microsoft.com/office/drawing/2014/main" val="1689448517"/>
                    </a:ext>
                  </a:extLst>
                </a:gridCol>
                <a:gridCol w="658368">
                  <a:extLst>
                    <a:ext uri="{9D8B030D-6E8A-4147-A177-3AD203B41FA5}">
                      <a16:colId xmlns:a16="http://schemas.microsoft.com/office/drawing/2014/main" val="76411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322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034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1273061"/>
                  </a:ext>
                </a:extLst>
              </a:tr>
            </a:tbl>
          </a:graphicData>
        </a:graphic>
      </p:graphicFrame>
      <p:sp>
        <p:nvSpPr>
          <p:cNvPr id="4" name="Text Placeholder 3">
            <a:extLst>
              <a:ext uri="{FF2B5EF4-FFF2-40B4-BE49-F238E27FC236}">
                <a16:creationId xmlns:a16="http://schemas.microsoft.com/office/drawing/2014/main" id="{D47C037A-CA63-49E7-A0C8-3E6CA84F83C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85327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63C2-6866-42FD-B471-EBCEB844CE5E}"/>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005DD42F-1BD8-44CC-B110-F0C023809005}"/>
              </a:ext>
            </a:extLst>
          </p:cNvPr>
          <p:cNvGraphicFramePr>
            <a:graphicFrameLocks noGrp="1"/>
          </p:cNvGraphicFramePr>
          <p:nvPr>
            <p:ph type="tbl" sz="quarter" idx="13"/>
            <p:extLst>
              <p:ext uri="{D42A27DB-BD31-4B8C-83A1-F6EECF244321}">
                <p14:modId xmlns:p14="http://schemas.microsoft.com/office/powerpoint/2010/main" val="205522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696670"/>
                    </a:ext>
                  </a:extLst>
                </a:gridCol>
                <a:gridCol w="576072">
                  <a:extLst>
                    <a:ext uri="{9D8B030D-6E8A-4147-A177-3AD203B41FA5}">
                      <a16:colId xmlns:a16="http://schemas.microsoft.com/office/drawing/2014/main" val="3216423779"/>
                    </a:ext>
                  </a:extLst>
                </a:gridCol>
                <a:gridCol w="576072">
                  <a:extLst>
                    <a:ext uri="{9D8B030D-6E8A-4147-A177-3AD203B41FA5}">
                      <a16:colId xmlns:a16="http://schemas.microsoft.com/office/drawing/2014/main" val="2359650116"/>
                    </a:ext>
                  </a:extLst>
                </a:gridCol>
                <a:gridCol w="576072">
                  <a:extLst>
                    <a:ext uri="{9D8B030D-6E8A-4147-A177-3AD203B41FA5}">
                      <a16:colId xmlns:a16="http://schemas.microsoft.com/office/drawing/2014/main" val="752152571"/>
                    </a:ext>
                  </a:extLst>
                </a:gridCol>
                <a:gridCol w="576072">
                  <a:extLst>
                    <a:ext uri="{9D8B030D-6E8A-4147-A177-3AD203B41FA5}">
                      <a16:colId xmlns:a16="http://schemas.microsoft.com/office/drawing/2014/main" val="1724913753"/>
                    </a:ext>
                  </a:extLst>
                </a:gridCol>
                <a:gridCol w="576072">
                  <a:extLst>
                    <a:ext uri="{9D8B030D-6E8A-4147-A177-3AD203B41FA5}">
                      <a16:colId xmlns:a16="http://schemas.microsoft.com/office/drawing/2014/main" val="3511451982"/>
                    </a:ext>
                  </a:extLst>
                </a:gridCol>
                <a:gridCol w="576072">
                  <a:extLst>
                    <a:ext uri="{9D8B030D-6E8A-4147-A177-3AD203B41FA5}">
                      <a16:colId xmlns:a16="http://schemas.microsoft.com/office/drawing/2014/main" val="2996600582"/>
                    </a:ext>
                  </a:extLst>
                </a:gridCol>
                <a:gridCol w="576072">
                  <a:extLst>
                    <a:ext uri="{9D8B030D-6E8A-4147-A177-3AD203B41FA5}">
                      <a16:colId xmlns:a16="http://schemas.microsoft.com/office/drawing/2014/main" val="3689096549"/>
                    </a:ext>
                  </a:extLst>
                </a:gridCol>
                <a:gridCol w="576072">
                  <a:extLst>
                    <a:ext uri="{9D8B030D-6E8A-4147-A177-3AD203B41FA5}">
                      <a16:colId xmlns:a16="http://schemas.microsoft.com/office/drawing/2014/main" val="2656960131"/>
                    </a:ext>
                  </a:extLst>
                </a:gridCol>
                <a:gridCol w="576072">
                  <a:extLst>
                    <a:ext uri="{9D8B030D-6E8A-4147-A177-3AD203B41FA5}">
                      <a16:colId xmlns:a16="http://schemas.microsoft.com/office/drawing/2014/main" val="3820753910"/>
                    </a:ext>
                  </a:extLst>
                </a:gridCol>
                <a:gridCol w="576072">
                  <a:extLst>
                    <a:ext uri="{9D8B030D-6E8A-4147-A177-3AD203B41FA5}">
                      <a16:colId xmlns:a16="http://schemas.microsoft.com/office/drawing/2014/main" val="2986814945"/>
                    </a:ext>
                  </a:extLst>
                </a:gridCol>
                <a:gridCol w="658368">
                  <a:extLst>
                    <a:ext uri="{9D8B030D-6E8A-4147-A177-3AD203B41FA5}">
                      <a16:colId xmlns:a16="http://schemas.microsoft.com/office/drawing/2014/main" val="113251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526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306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4928643"/>
                  </a:ext>
                </a:extLst>
              </a:tr>
            </a:tbl>
          </a:graphicData>
        </a:graphic>
      </p:graphicFrame>
      <p:sp>
        <p:nvSpPr>
          <p:cNvPr id="4" name="Text Placeholder 3">
            <a:extLst>
              <a:ext uri="{FF2B5EF4-FFF2-40B4-BE49-F238E27FC236}">
                <a16:creationId xmlns:a16="http://schemas.microsoft.com/office/drawing/2014/main" id="{117B89DE-A964-451B-9710-A1C07038F1B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5294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B9971-88F2-4B56-8920-C091920CB5BD}"/>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73E88141-F9F3-4AC4-8013-E0800D2B061E}"/>
              </a:ext>
            </a:extLst>
          </p:cNvPr>
          <p:cNvGraphicFramePr>
            <a:graphicFrameLocks noGrp="1"/>
          </p:cNvGraphicFramePr>
          <p:nvPr>
            <p:ph type="tbl" sz="quarter" idx="13"/>
            <p:extLst>
              <p:ext uri="{D42A27DB-BD31-4B8C-83A1-F6EECF244321}">
                <p14:modId xmlns:p14="http://schemas.microsoft.com/office/powerpoint/2010/main" val="3610163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5988141"/>
                    </a:ext>
                  </a:extLst>
                </a:gridCol>
                <a:gridCol w="576072">
                  <a:extLst>
                    <a:ext uri="{9D8B030D-6E8A-4147-A177-3AD203B41FA5}">
                      <a16:colId xmlns:a16="http://schemas.microsoft.com/office/drawing/2014/main" val="3770956473"/>
                    </a:ext>
                  </a:extLst>
                </a:gridCol>
                <a:gridCol w="576072">
                  <a:extLst>
                    <a:ext uri="{9D8B030D-6E8A-4147-A177-3AD203B41FA5}">
                      <a16:colId xmlns:a16="http://schemas.microsoft.com/office/drawing/2014/main" val="734159278"/>
                    </a:ext>
                  </a:extLst>
                </a:gridCol>
                <a:gridCol w="576072">
                  <a:extLst>
                    <a:ext uri="{9D8B030D-6E8A-4147-A177-3AD203B41FA5}">
                      <a16:colId xmlns:a16="http://schemas.microsoft.com/office/drawing/2014/main" val="3639070643"/>
                    </a:ext>
                  </a:extLst>
                </a:gridCol>
                <a:gridCol w="576072">
                  <a:extLst>
                    <a:ext uri="{9D8B030D-6E8A-4147-A177-3AD203B41FA5}">
                      <a16:colId xmlns:a16="http://schemas.microsoft.com/office/drawing/2014/main" val="2493807717"/>
                    </a:ext>
                  </a:extLst>
                </a:gridCol>
                <a:gridCol w="576072">
                  <a:extLst>
                    <a:ext uri="{9D8B030D-6E8A-4147-A177-3AD203B41FA5}">
                      <a16:colId xmlns:a16="http://schemas.microsoft.com/office/drawing/2014/main" val="4236134256"/>
                    </a:ext>
                  </a:extLst>
                </a:gridCol>
                <a:gridCol w="576072">
                  <a:extLst>
                    <a:ext uri="{9D8B030D-6E8A-4147-A177-3AD203B41FA5}">
                      <a16:colId xmlns:a16="http://schemas.microsoft.com/office/drawing/2014/main" val="3512047969"/>
                    </a:ext>
                  </a:extLst>
                </a:gridCol>
                <a:gridCol w="576072">
                  <a:extLst>
                    <a:ext uri="{9D8B030D-6E8A-4147-A177-3AD203B41FA5}">
                      <a16:colId xmlns:a16="http://schemas.microsoft.com/office/drawing/2014/main" val="437993634"/>
                    </a:ext>
                  </a:extLst>
                </a:gridCol>
                <a:gridCol w="576072">
                  <a:extLst>
                    <a:ext uri="{9D8B030D-6E8A-4147-A177-3AD203B41FA5}">
                      <a16:colId xmlns:a16="http://schemas.microsoft.com/office/drawing/2014/main" val="2673206285"/>
                    </a:ext>
                  </a:extLst>
                </a:gridCol>
                <a:gridCol w="576072">
                  <a:extLst>
                    <a:ext uri="{9D8B030D-6E8A-4147-A177-3AD203B41FA5}">
                      <a16:colId xmlns:a16="http://schemas.microsoft.com/office/drawing/2014/main" val="2882102836"/>
                    </a:ext>
                  </a:extLst>
                </a:gridCol>
                <a:gridCol w="576072">
                  <a:extLst>
                    <a:ext uri="{9D8B030D-6E8A-4147-A177-3AD203B41FA5}">
                      <a16:colId xmlns:a16="http://schemas.microsoft.com/office/drawing/2014/main" val="3099100825"/>
                    </a:ext>
                  </a:extLst>
                </a:gridCol>
                <a:gridCol w="658368">
                  <a:extLst>
                    <a:ext uri="{9D8B030D-6E8A-4147-A177-3AD203B41FA5}">
                      <a16:colId xmlns:a16="http://schemas.microsoft.com/office/drawing/2014/main" val="12172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456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3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8394471"/>
                  </a:ext>
                </a:extLst>
              </a:tr>
            </a:tbl>
          </a:graphicData>
        </a:graphic>
      </p:graphicFrame>
      <p:sp>
        <p:nvSpPr>
          <p:cNvPr id="4" name="Text Placeholder 3">
            <a:extLst>
              <a:ext uri="{FF2B5EF4-FFF2-40B4-BE49-F238E27FC236}">
                <a16:creationId xmlns:a16="http://schemas.microsoft.com/office/drawing/2014/main" id="{B98D0BB1-4F21-443B-995D-7877CF25078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9921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F9C3-68B6-4CE3-A978-D2EE6F42C144}"/>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A6905292-5BAE-4214-8D84-D2F1B3C45762}"/>
              </a:ext>
            </a:extLst>
          </p:cNvPr>
          <p:cNvGraphicFramePr>
            <a:graphicFrameLocks noGrp="1"/>
          </p:cNvGraphicFramePr>
          <p:nvPr>
            <p:ph type="tbl" sz="quarter" idx="13"/>
            <p:extLst>
              <p:ext uri="{D42A27DB-BD31-4B8C-83A1-F6EECF244321}">
                <p14:modId xmlns:p14="http://schemas.microsoft.com/office/powerpoint/2010/main" val="301928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7981255"/>
                    </a:ext>
                  </a:extLst>
                </a:gridCol>
                <a:gridCol w="576072">
                  <a:extLst>
                    <a:ext uri="{9D8B030D-6E8A-4147-A177-3AD203B41FA5}">
                      <a16:colId xmlns:a16="http://schemas.microsoft.com/office/drawing/2014/main" val="3192463696"/>
                    </a:ext>
                  </a:extLst>
                </a:gridCol>
                <a:gridCol w="576072">
                  <a:extLst>
                    <a:ext uri="{9D8B030D-6E8A-4147-A177-3AD203B41FA5}">
                      <a16:colId xmlns:a16="http://schemas.microsoft.com/office/drawing/2014/main" val="3034326410"/>
                    </a:ext>
                  </a:extLst>
                </a:gridCol>
                <a:gridCol w="576072">
                  <a:extLst>
                    <a:ext uri="{9D8B030D-6E8A-4147-A177-3AD203B41FA5}">
                      <a16:colId xmlns:a16="http://schemas.microsoft.com/office/drawing/2014/main" val="218732018"/>
                    </a:ext>
                  </a:extLst>
                </a:gridCol>
                <a:gridCol w="576072">
                  <a:extLst>
                    <a:ext uri="{9D8B030D-6E8A-4147-A177-3AD203B41FA5}">
                      <a16:colId xmlns:a16="http://schemas.microsoft.com/office/drawing/2014/main" val="3252370687"/>
                    </a:ext>
                  </a:extLst>
                </a:gridCol>
                <a:gridCol w="576072">
                  <a:extLst>
                    <a:ext uri="{9D8B030D-6E8A-4147-A177-3AD203B41FA5}">
                      <a16:colId xmlns:a16="http://schemas.microsoft.com/office/drawing/2014/main" val="2554666484"/>
                    </a:ext>
                  </a:extLst>
                </a:gridCol>
                <a:gridCol w="576072">
                  <a:extLst>
                    <a:ext uri="{9D8B030D-6E8A-4147-A177-3AD203B41FA5}">
                      <a16:colId xmlns:a16="http://schemas.microsoft.com/office/drawing/2014/main" val="2561740158"/>
                    </a:ext>
                  </a:extLst>
                </a:gridCol>
                <a:gridCol w="576072">
                  <a:extLst>
                    <a:ext uri="{9D8B030D-6E8A-4147-A177-3AD203B41FA5}">
                      <a16:colId xmlns:a16="http://schemas.microsoft.com/office/drawing/2014/main" val="2957659131"/>
                    </a:ext>
                  </a:extLst>
                </a:gridCol>
                <a:gridCol w="576072">
                  <a:extLst>
                    <a:ext uri="{9D8B030D-6E8A-4147-A177-3AD203B41FA5}">
                      <a16:colId xmlns:a16="http://schemas.microsoft.com/office/drawing/2014/main" val="2388441839"/>
                    </a:ext>
                  </a:extLst>
                </a:gridCol>
                <a:gridCol w="576072">
                  <a:extLst>
                    <a:ext uri="{9D8B030D-6E8A-4147-A177-3AD203B41FA5}">
                      <a16:colId xmlns:a16="http://schemas.microsoft.com/office/drawing/2014/main" val="1825225242"/>
                    </a:ext>
                  </a:extLst>
                </a:gridCol>
                <a:gridCol w="576072">
                  <a:extLst>
                    <a:ext uri="{9D8B030D-6E8A-4147-A177-3AD203B41FA5}">
                      <a16:colId xmlns:a16="http://schemas.microsoft.com/office/drawing/2014/main" val="1248572373"/>
                    </a:ext>
                  </a:extLst>
                </a:gridCol>
                <a:gridCol w="658368">
                  <a:extLst>
                    <a:ext uri="{9D8B030D-6E8A-4147-A177-3AD203B41FA5}">
                      <a16:colId xmlns:a16="http://schemas.microsoft.com/office/drawing/2014/main" val="153442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052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6232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1107498"/>
                  </a:ext>
                </a:extLst>
              </a:tr>
            </a:tbl>
          </a:graphicData>
        </a:graphic>
      </p:graphicFrame>
      <p:sp>
        <p:nvSpPr>
          <p:cNvPr id="4" name="Text Placeholder 3">
            <a:extLst>
              <a:ext uri="{FF2B5EF4-FFF2-40B4-BE49-F238E27FC236}">
                <a16:creationId xmlns:a16="http://schemas.microsoft.com/office/drawing/2014/main" id="{A9A93602-FE29-4DEF-B85B-04CE1168A6B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85037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C9172-C9D2-41EA-B3ED-2610CD07EC09}"/>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7A6261EE-72A1-4F9B-8A9D-7B928D55144B}"/>
              </a:ext>
            </a:extLst>
          </p:cNvPr>
          <p:cNvGraphicFramePr>
            <a:graphicFrameLocks noGrp="1"/>
          </p:cNvGraphicFramePr>
          <p:nvPr>
            <p:ph type="tbl" sz="quarter" idx="13"/>
            <p:extLst>
              <p:ext uri="{D42A27DB-BD31-4B8C-83A1-F6EECF244321}">
                <p14:modId xmlns:p14="http://schemas.microsoft.com/office/powerpoint/2010/main" val="3993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102348"/>
                    </a:ext>
                  </a:extLst>
                </a:gridCol>
                <a:gridCol w="576072">
                  <a:extLst>
                    <a:ext uri="{9D8B030D-6E8A-4147-A177-3AD203B41FA5}">
                      <a16:colId xmlns:a16="http://schemas.microsoft.com/office/drawing/2014/main" val="1958891531"/>
                    </a:ext>
                  </a:extLst>
                </a:gridCol>
                <a:gridCol w="576072">
                  <a:extLst>
                    <a:ext uri="{9D8B030D-6E8A-4147-A177-3AD203B41FA5}">
                      <a16:colId xmlns:a16="http://schemas.microsoft.com/office/drawing/2014/main" val="2446596786"/>
                    </a:ext>
                  </a:extLst>
                </a:gridCol>
                <a:gridCol w="576072">
                  <a:extLst>
                    <a:ext uri="{9D8B030D-6E8A-4147-A177-3AD203B41FA5}">
                      <a16:colId xmlns:a16="http://schemas.microsoft.com/office/drawing/2014/main" val="3596560113"/>
                    </a:ext>
                  </a:extLst>
                </a:gridCol>
                <a:gridCol w="576072">
                  <a:extLst>
                    <a:ext uri="{9D8B030D-6E8A-4147-A177-3AD203B41FA5}">
                      <a16:colId xmlns:a16="http://schemas.microsoft.com/office/drawing/2014/main" val="520732597"/>
                    </a:ext>
                  </a:extLst>
                </a:gridCol>
                <a:gridCol w="576072">
                  <a:extLst>
                    <a:ext uri="{9D8B030D-6E8A-4147-A177-3AD203B41FA5}">
                      <a16:colId xmlns:a16="http://schemas.microsoft.com/office/drawing/2014/main" val="1436728422"/>
                    </a:ext>
                  </a:extLst>
                </a:gridCol>
                <a:gridCol w="576072">
                  <a:extLst>
                    <a:ext uri="{9D8B030D-6E8A-4147-A177-3AD203B41FA5}">
                      <a16:colId xmlns:a16="http://schemas.microsoft.com/office/drawing/2014/main" val="244078257"/>
                    </a:ext>
                  </a:extLst>
                </a:gridCol>
                <a:gridCol w="576072">
                  <a:extLst>
                    <a:ext uri="{9D8B030D-6E8A-4147-A177-3AD203B41FA5}">
                      <a16:colId xmlns:a16="http://schemas.microsoft.com/office/drawing/2014/main" val="189885449"/>
                    </a:ext>
                  </a:extLst>
                </a:gridCol>
                <a:gridCol w="576072">
                  <a:extLst>
                    <a:ext uri="{9D8B030D-6E8A-4147-A177-3AD203B41FA5}">
                      <a16:colId xmlns:a16="http://schemas.microsoft.com/office/drawing/2014/main" val="2714569017"/>
                    </a:ext>
                  </a:extLst>
                </a:gridCol>
                <a:gridCol w="576072">
                  <a:extLst>
                    <a:ext uri="{9D8B030D-6E8A-4147-A177-3AD203B41FA5}">
                      <a16:colId xmlns:a16="http://schemas.microsoft.com/office/drawing/2014/main" val="1753932754"/>
                    </a:ext>
                  </a:extLst>
                </a:gridCol>
                <a:gridCol w="576072">
                  <a:extLst>
                    <a:ext uri="{9D8B030D-6E8A-4147-A177-3AD203B41FA5}">
                      <a16:colId xmlns:a16="http://schemas.microsoft.com/office/drawing/2014/main" val="4051535521"/>
                    </a:ext>
                  </a:extLst>
                </a:gridCol>
                <a:gridCol w="658368">
                  <a:extLst>
                    <a:ext uri="{9D8B030D-6E8A-4147-A177-3AD203B41FA5}">
                      <a16:colId xmlns:a16="http://schemas.microsoft.com/office/drawing/2014/main" val="67497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216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49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7592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1005220"/>
                  </a:ext>
                </a:extLst>
              </a:tr>
            </a:tbl>
          </a:graphicData>
        </a:graphic>
      </p:graphicFrame>
      <p:sp>
        <p:nvSpPr>
          <p:cNvPr id="4" name="Text Placeholder 3">
            <a:extLst>
              <a:ext uri="{FF2B5EF4-FFF2-40B4-BE49-F238E27FC236}">
                <a16:creationId xmlns:a16="http://schemas.microsoft.com/office/drawing/2014/main" id="{1C5C911D-6FFF-485F-9698-1046C3C5BEE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562844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0BA30-12BB-4431-9221-BC6DDE38AB49}"/>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67707D1D-ABB3-43B6-B9F2-F17B5E61AF40}"/>
              </a:ext>
            </a:extLst>
          </p:cNvPr>
          <p:cNvGraphicFramePr>
            <a:graphicFrameLocks noGrp="1"/>
          </p:cNvGraphicFramePr>
          <p:nvPr>
            <p:ph type="tbl" sz="quarter" idx="13"/>
            <p:extLst>
              <p:ext uri="{D42A27DB-BD31-4B8C-83A1-F6EECF244321}">
                <p14:modId xmlns:p14="http://schemas.microsoft.com/office/powerpoint/2010/main" val="116633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0242345"/>
                    </a:ext>
                  </a:extLst>
                </a:gridCol>
                <a:gridCol w="576072">
                  <a:extLst>
                    <a:ext uri="{9D8B030D-6E8A-4147-A177-3AD203B41FA5}">
                      <a16:colId xmlns:a16="http://schemas.microsoft.com/office/drawing/2014/main" val="2965041278"/>
                    </a:ext>
                  </a:extLst>
                </a:gridCol>
                <a:gridCol w="576072">
                  <a:extLst>
                    <a:ext uri="{9D8B030D-6E8A-4147-A177-3AD203B41FA5}">
                      <a16:colId xmlns:a16="http://schemas.microsoft.com/office/drawing/2014/main" val="2711936430"/>
                    </a:ext>
                  </a:extLst>
                </a:gridCol>
                <a:gridCol w="576072">
                  <a:extLst>
                    <a:ext uri="{9D8B030D-6E8A-4147-A177-3AD203B41FA5}">
                      <a16:colId xmlns:a16="http://schemas.microsoft.com/office/drawing/2014/main" val="1302012274"/>
                    </a:ext>
                  </a:extLst>
                </a:gridCol>
                <a:gridCol w="576072">
                  <a:extLst>
                    <a:ext uri="{9D8B030D-6E8A-4147-A177-3AD203B41FA5}">
                      <a16:colId xmlns:a16="http://schemas.microsoft.com/office/drawing/2014/main" val="3865579015"/>
                    </a:ext>
                  </a:extLst>
                </a:gridCol>
                <a:gridCol w="576072">
                  <a:extLst>
                    <a:ext uri="{9D8B030D-6E8A-4147-A177-3AD203B41FA5}">
                      <a16:colId xmlns:a16="http://schemas.microsoft.com/office/drawing/2014/main" val="4268228165"/>
                    </a:ext>
                  </a:extLst>
                </a:gridCol>
                <a:gridCol w="576072">
                  <a:extLst>
                    <a:ext uri="{9D8B030D-6E8A-4147-A177-3AD203B41FA5}">
                      <a16:colId xmlns:a16="http://schemas.microsoft.com/office/drawing/2014/main" val="886637402"/>
                    </a:ext>
                  </a:extLst>
                </a:gridCol>
                <a:gridCol w="576072">
                  <a:extLst>
                    <a:ext uri="{9D8B030D-6E8A-4147-A177-3AD203B41FA5}">
                      <a16:colId xmlns:a16="http://schemas.microsoft.com/office/drawing/2014/main" val="2815990225"/>
                    </a:ext>
                  </a:extLst>
                </a:gridCol>
                <a:gridCol w="576072">
                  <a:extLst>
                    <a:ext uri="{9D8B030D-6E8A-4147-A177-3AD203B41FA5}">
                      <a16:colId xmlns:a16="http://schemas.microsoft.com/office/drawing/2014/main" val="474575843"/>
                    </a:ext>
                  </a:extLst>
                </a:gridCol>
                <a:gridCol w="576072">
                  <a:extLst>
                    <a:ext uri="{9D8B030D-6E8A-4147-A177-3AD203B41FA5}">
                      <a16:colId xmlns:a16="http://schemas.microsoft.com/office/drawing/2014/main" val="1927581302"/>
                    </a:ext>
                  </a:extLst>
                </a:gridCol>
                <a:gridCol w="576072">
                  <a:extLst>
                    <a:ext uri="{9D8B030D-6E8A-4147-A177-3AD203B41FA5}">
                      <a16:colId xmlns:a16="http://schemas.microsoft.com/office/drawing/2014/main" val="2459141489"/>
                    </a:ext>
                  </a:extLst>
                </a:gridCol>
                <a:gridCol w="658368">
                  <a:extLst>
                    <a:ext uri="{9D8B030D-6E8A-4147-A177-3AD203B41FA5}">
                      <a16:colId xmlns:a16="http://schemas.microsoft.com/office/drawing/2014/main" val="396053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361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569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4539815"/>
                  </a:ext>
                </a:extLst>
              </a:tr>
            </a:tbl>
          </a:graphicData>
        </a:graphic>
      </p:graphicFrame>
      <p:sp>
        <p:nvSpPr>
          <p:cNvPr id="4" name="Text Placeholder 3">
            <a:extLst>
              <a:ext uri="{FF2B5EF4-FFF2-40B4-BE49-F238E27FC236}">
                <a16:creationId xmlns:a16="http://schemas.microsoft.com/office/drawing/2014/main" id="{2DDA190A-86C7-475F-9928-0289FEBBDEC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13499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3C66-FCE5-487D-ABF7-601FEF540224}"/>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EB972ECF-4811-4182-98EE-F59C4E57F8C0}"/>
              </a:ext>
            </a:extLst>
          </p:cNvPr>
          <p:cNvGraphicFramePr>
            <a:graphicFrameLocks noGrp="1"/>
          </p:cNvGraphicFramePr>
          <p:nvPr>
            <p:ph type="tbl" sz="quarter" idx="13"/>
            <p:extLst>
              <p:ext uri="{D42A27DB-BD31-4B8C-83A1-F6EECF244321}">
                <p14:modId xmlns:p14="http://schemas.microsoft.com/office/powerpoint/2010/main" val="3842806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2225964"/>
                    </a:ext>
                  </a:extLst>
                </a:gridCol>
                <a:gridCol w="576072">
                  <a:extLst>
                    <a:ext uri="{9D8B030D-6E8A-4147-A177-3AD203B41FA5}">
                      <a16:colId xmlns:a16="http://schemas.microsoft.com/office/drawing/2014/main" val="2746635040"/>
                    </a:ext>
                  </a:extLst>
                </a:gridCol>
                <a:gridCol w="576072">
                  <a:extLst>
                    <a:ext uri="{9D8B030D-6E8A-4147-A177-3AD203B41FA5}">
                      <a16:colId xmlns:a16="http://schemas.microsoft.com/office/drawing/2014/main" val="89355354"/>
                    </a:ext>
                  </a:extLst>
                </a:gridCol>
                <a:gridCol w="576072">
                  <a:extLst>
                    <a:ext uri="{9D8B030D-6E8A-4147-A177-3AD203B41FA5}">
                      <a16:colId xmlns:a16="http://schemas.microsoft.com/office/drawing/2014/main" val="995731747"/>
                    </a:ext>
                  </a:extLst>
                </a:gridCol>
                <a:gridCol w="576072">
                  <a:extLst>
                    <a:ext uri="{9D8B030D-6E8A-4147-A177-3AD203B41FA5}">
                      <a16:colId xmlns:a16="http://schemas.microsoft.com/office/drawing/2014/main" val="1878808411"/>
                    </a:ext>
                  </a:extLst>
                </a:gridCol>
                <a:gridCol w="576072">
                  <a:extLst>
                    <a:ext uri="{9D8B030D-6E8A-4147-A177-3AD203B41FA5}">
                      <a16:colId xmlns:a16="http://schemas.microsoft.com/office/drawing/2014/main" val="508949701"/>
                    </a:ext>
                  </a:extLst>
                </a:gridCol>
                <a:gridCol w="576072">
                  <a:extLst>
                    <a:ext uri="{9D8B030D-6E8A-4147-A177-3AD203B41FA5}">
                      <a16:colId xmlns:a16="http://schemas.microsoft.com/office/drawing/2014/main" val="3501858912"/>
                    </a:ext>
                  </a:extLst>
                </a:gridCol>
                <a:gridCol w="576072">
                  <a:extLst>
                    <a:ext uri="{9D8B030D-6E8A-4147-A177-3AD203B41FA5}">
                      <a16:colId xmlns:a16="http://schemas.microsoft.com/office/drawing/2014/main" val="2281634423"/>
                    </a:ext>
                  </a:extLst>
                </a:gridCol>
                <a:gridCol w="576072">
                  <a:extLst>
                    <a:ext uri="{9D8B030D-6E8A-4147-A177-3AD203B41FA5}">
                      <a16:colId xmlns:a16="http://schemas.microsoft.com/office/drawing/2014/main" val="1900838747"/>
                    </a:ext>
                  </a:extLst>
                </a:gridCol>
                <a:gridCol w="576072">
                  <a:extLst>
                    <a:ext uri="{9D8B030D-6E8A-4147-A177-3AD203B41FA5}">
                      <a16:colId xmlns:a16="http://schemas.microsoft.com/office/drawing/2014/main" val="2360392916"/>
                    </a:ext>
                  </a:extLst>
                </a:gridCol>
                <a:gridCol w="576072">
                  <a:extLst>
                    <a:ext uri="{9D8B030D-6E8A-4147-A177-3AD203B41FA5}">
                      <a16:colId xmlns:a16="http://schemas.microsoft.com/office/drawing/2014/main" val="1701516739"/>
                    </a:ext>
                  </a:extLst>
                </a:gridCol>
                <a:gridCol w="658368">
                  <a:extLst>
                    <a:ext uri="{9D8B030D-6E8A-4147-A177-3AD203B41FA5}">
                      <a16:colId xmlns:a16="http://schemas.microsoft.com/office/drawing/2014/main" val="179076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498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639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2976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301973"/>
                  </a:ext>
                </a:extLst>
              </a:tr>
            </a:tbl>
          </a:graphicData>
        </a:graphic>
      </p:graphicFrame>
      <p:sp>
        <p:nvSpPr>
          <p:cNvPr id="4" name="Text Placeholder 3">
            <a:extLst>
              <a:ext uri="{FF2B5EF4-FFF2-40B4-BE49-F238E27FC236}">
                <a16:creationId xmlns:a16="http://schemas.microsoft.com/office/drawing/2014/main" id="{3824BA68-EAC0-4EB6-BB53-953453C6AC6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500165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2173C-B7B0-41E3-9287-FE5F86A59F8F}"/>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5BC0B1F5-70D5-4650-B34F-945D4B29CD1E}"/>
              </a:ext>
            </a:extLst>
          </p:cNvPr>
          <p:cNvGraphicFramePr>
            <a:graphicFrameLocks noGrp="1"/>
          </p:cNvGraphicFramePr>
          <p:nvPr>
            <p:ph type="tbl" sz="quarter" idx="13"/>
            <p:extLst>
              <p:ext uri="{D42A27DB-BD31-4B8C-83A1-F6EECF244321}">
                <p14:modId xmlns:p14="http://schemas.microsoft.com/office/powerpoint/2010/main" val="246040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5020467"/>
                    </a:ext>
                  </a:extLst>
                </a:gridCol>
                <a:gridCol w="576072">
                  <a:extLst>
                    <a:ext uri="{9D8B030D-6E8A-4147-A177-3AD203B41FA5}">
                      <a16:colId xmlns:a16="http://schemas.microsoft.com/office/drawing/2014/main" val="517663647"/>
                    </a:ext>
                  </a:extLst>
                </a:gridCol>
                <a:gridCol w="576072">
                  <a:extLst>
                    <a:ext uri="{9D8B030D-6E8A-4147-A177-3AD203B41FA5}">
                      <a16:colId xmlns:a16="http://schemas.microsoft.com/office/drawing/2014/main" val="3879239284"/>
                    </a:ext>
                  </a:extLst>
                </a:gridCol>
                <a:gridCol w="576072">
                  <a:extLst>
                    <a:ext uri="{9D8B030D-6E8A-4147-A177-3AD203B41FA5}">
                      <a16:colId xmlns:a16="http://schemas.microsoft.com/office/drawing/2014/main" val="2527320813"/>
                    </a:ext>
                  </a:extLst>
                </a:gridCol>
                <a:gridCol w="576072">
                  <a:extLst>
                    <a:ext uri="{9D8B030D-6E8A-4147-A177-3AD203B41FA5}">
                      <a16:colId xmlns:a16="http://schemas.microsoft.com/office/drawing/2014/main" val="2805940345"/>
                    </a:ext>
                  </a:extLst>
                </a:gridCol>
                <a:gridCol w="576072">
                  <a:extLst>
                    <a:ext uri="{9D8B030D-6E8A-4147-A177-3AD203B41FA5}">
                      <a16:colId xmlns:a16="http://schemas.microsoft.com/office/drawing/2014/main" val="3035258688"/>
                    </a:ext>
                  </a:extLst>
                </a:gridCol>
                <a:gridCol w="576072">
                  <a:extLst>
                    <a:ext uri="{9D8B030D-6E8A-4147-A177-3AD203B41FA5}">
                      <a16:colId xmlns:a16="http://schemas.microsoft.com/office/drawing/2014/main" val="1586183564"/>
                    </a:ext>
                  </a:extLst>
                </a:gridCol>
                <a:gridCol w="576072">
                  <a:extLst>
                    <a:ext uri="{9D8B030D-6E8A-4147-A177-3AD203B41FA5}">
                      <a16:colId xmlns:a16="http://schemas.microsoft.com/office/drawing/2014/main" val="910462556"/>
                    </a:ext>
                  </a:extLst>
                </a:gridCol>
                <a:gridCol w="576072">
                  <a:extLst>
                    <a:ext uri="{9D8B030D-6E8A-4147-A177-3AD203B41FA5}">
                      <a16:colId xmlns:a16="http://schemas.microsoft.com/office/drawing/2014/main" val="645794714"/>
                    </a:ext>
                  </a:extLst>
                </a:gridCol>
                <a:gridCol w="576072">
                  <a:extLst>
                    <a:ext uri="{9D8B030D-6E8A-4147-A177-3AD203B41FA5}">
                      <a16:colId xmlns:a16="http://schemas.microsoft.com/office/drawing/2014/main" val="4257021374"/>
                    </a:ext>
                  </a:extLst>
                </a:gridCol>
                <a:gridCol w="576072">
                  <a:extLst>
                    <a:ext uri="{9D8B030D-6E8A-4147-A177-3AD203B41FA5}">
                      <a16:colId xmlns:a16="http://schemas.microsoft.com/office/drawing/2014/main" val="2896257995"/>
                    </a:ext>
                  </a:extLst>
                </a:gridCol>
                <a:gridCol w="658368">
                  <a:extLst>
                    <a:ext uri="{9D8B030D-6E8A-4147-A177-3AD203B41FA5}">
                      <a16:colId xmlns:a16="http://schemas.microsoft.com/office/drawing/2014/main" val="169459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110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851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0461173"/>
                  </a:ext>
                </a:extLst>
              </a:tr>
            </a:tbl>
          </a:graphicData>
        </a:graphic>
      </p:graphicFrame>
      <p:sp>
        <p:nvSpPr>
          <p:cNvPr id="4" name="Text Placeholder 3">
            <a:extLst>
              <a:ext uri="{FF2B5EF4-FFF2-40B4-BE49-F238E27FC236}">
                <a16:creationId xmlns:a16="http://schemas.microsoft.com/office/drawing/2014/main" id="{5C771DA6-7DDD-4E33-BEB9-821DDAA40C3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837615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056E6-DBFE-4A9C-80AE-14C6A356AF5D}"/>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E76B250B-33FF-40E2-963B-5DC81280DBCE}"/>
              </a:ext>
            </a:extLst>
          </p:cNvPr>
          <p:cNvGraphicFramePr>
            <a:graphicFrameLocks noGrp="1"/>
          </p:cNvGraphicFramePr>
          <p:nvPr>
            <p:ph type="tbl" sz="quarter" idx="13"/>
            <p:extLst>
              <p:ext uri="{D42A27DB-BD31-4B8C-83A1-F6EECF244321}">
                <p14:modId xmlns:p14="http://schemas.microsoft.com/office/powerpoint/2010/main" val="2303942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6519129"/>
                    </a:ext>
                  </a:extLst>
                </a:gridCol>
                <a:gridCol w="576072">
                  <a:extLst>
                    <a:ext uri="{9D8B030D-6E8A-4147-A177-3AD203B41FA5}">
                      <a16:colId xmlns:a16="http://schemas.microsoft.com/office/drawing/2014/main" val="2494711190"/>
                    </a:ext>
                  </a:extLst>
                </a:gridCol>
                <a:gridCol w="576072">
                  <a:extLst>
                    <a:ext uri="{9D8B030D-6E8A-4147-A177-3AD203B41FA5}">
                      <a16:colId xmlns:a16="http://schemas.microsoft.com/office/drawing/2014/main" val="2939545275"/>
                    </a:ext>
                  </a:extLst>
                </a:gridCol>
                <a:gridCol w="576072">
                  <a:extLst>
                    <a:ext uri="{9D8B030D-6E8A-4147-A177-3AD203B41FA5}">
                      <a16:colId xmlns:a16="http://schemas.microsoft.com/office/drawing/2014/main" val="1019555672"/>
                    </a:ext>
                  </a:extLst>
                </a:gridCol>
                <a:gridCol w="576072">
                  <a:extLst>
                    <a:ext uri="{9D8B030D-6E8A-4147-A177-3AD203B41FA5}">
                      <a16:colId xmlns:a16="http://schemas.microsoft.com/office/drawing/2014/main" val="1171811486"/>
                    </a:ext>
                  </a:extLst>
                </a:gridCol>
                <a:gridCol w="576072">
                  <a:extLst>
                    <a:ext uri="{9D8B030D-6E8A-4147-A177-3AD203B41FA5}">
                      <a16:colId xmlns:a16="http://schemas.microsoft.com/office/drawing/2014/main" val="2811452503"/>
                    </a:ext>
                  </a:extLst>
                </a:gridCol>
                <a:gridCol w="576072">
                  <a:extLst>
                    <a:ext uri="{9D8B030D-6E8A-4147-A177-3AD203B41FA5}">
                      <a16:colId xmlns:a16="http://schemas.microsoft.com/office/drawing/2014/main" val="980167439"/>
                    </a:ext>
                  </a:extLst>
                </a:gridCol>
                <a:gridCol w="576072">
                  <a:extLst>
                    <a:ext uri="{9D8B030D-6E8A-4147-A177-3AD203B41FA5}">
                      <a16:colId xmlns:a16="http://schemas.microsoft.com/office/drawing/2014/main" val="2753012726"/>
                    </a:ext>
                  </a:extLst>
                </a:gridCol>
                <a:gridCol w="576072">
                  <a:extLst>
                    <a:ext uri="{9D8B030D-6E8A-4147-A177-3AD203B41FA5}">
                      <a16:colId xmlns:a16="http://schemas.microsoft.com/office/drawing/2014/main" val="619170595"/>
                    </a:ext>
                  </a:extLst>
                </a:gridCol>
                <a:gridCol w="576072">
                  <a:extLst>
                    <a:ext uri="{9D8B030D-6E8A-4147-A177-3AD203B41FA5}">
                      <a16:colId xmlns:a16="http://schemas.microsoft.com/office/drawing/2014/main" val="2049337890"/>
                    </a:ext>
                  </a:extLst>
                </a:gridCol>
                <a:gridCol w="576072">
                  <a:extLst>
                    <a:ext uri="{9D8B030D-6E8A-4147-A177-3AD203B41FA5}">
                      <a16:colId xmlns:a16="http://schemas.microsoft.com/office/drawing/2014/main" val="1687632321"/>
                    </a:ext>
                  </a:extLst>
                </a:gridCol>
                <a:gridCol w="658368">
                  <a:extLst>
                    <a:ext uri="{9D8B030D-6E8A-4147-A177-3AD203B41FA5}">
                      <a16:colId xmlns:a16="http://schemas.microsoft.com/office/drawing/2014/main" val="207761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671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631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539020"/>
                  </a:ext>
                </a:extLst>
              </a:tr>
            </a:tbl>
          </a:graphicData>
        </a:graphic>
      </p:graphicFrame>
      <p:sp>
        <p:nvSpPr>
          <p:cNvPr id="4" name="Text Placeholder 3">
            <a:extLst>
              <a:ext uri="{FF2B5EF4-FFF2-40B4-BE49-F238E27FC236}">
                <a16:creationId xmlns:a16="http://schemas.microsoft.com/office/drawing/2014/main" id="{05477DC3-7EEE-4458-8B9F-A86E4B218B3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786851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9934-78C9-4AFC-AF6E-EF969156A8B1}"/>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719B0D30-EE63-4FB6-AAAC-E33C227C1AC7}"/>
              </a:ext>
            </a:extLst>
          </p:cNvPr>
          <p:cNvGraphicFramePr>
            <a:graphicFrameLocks noGrp="1"/>
          </p:cNvGraphicFramePr>
          <p:nvPr>
            <p:ph type="tbl" sz="quarter" idx="13"/>
            <p:extLst>
              <p:ext uri="{D42A27DB-BD31-4B8C-83A1-F6EECF244321}">
                <p14:modId xmlns:p14="http://schemas.microsoft.com/office/powerpoint/2010/main" val="82033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6662249"/>
                    </a:ext>
                  </a:extLst>
                </a:gridCol>
                <a:gridCol w="576072">
                  <a:extLst>
                    <a:ext uri="{9D8B030D-6E8A-4147-A177-3AD203B41FA5}">
                      <a16:colId xmlns:a16="http://schemas.microsoft.com/office/drawing/2014/main" val="3221939119"/>
                    </a:ext>
                  </a:extLst>
                </a:gridCol>
                <a:gridCol w="576072">
                  <a:extLst>
                    <a:ext uri="{9D8B030D-6E8A-4147-A177-3AD203B41FA5}">
                      <a16:colId xmlns:a16="http://schemas.microsoft.com/office/drawing/2014/main" val="1500409412"/>
                    </a:ext>
                  </a:extLst>
                </a:gridCol>
                <a:gridCol w="576072">
                  <a:extLst>
                    <a:ext uri="{9D8B030D-6E8A-4147-A177-3AD203B41FA5}">
                      <a16:colId xmlns:a16="http://schemas.microsoft.com/office/drawing/2014/main" val="2399196886"/>
                    </a:ext>
                  </a:extLst>
                </a:gridCol>
                <a:gridCol w="576072">
                  <a:extLst>
                    <a:ext uri="{9D8B030D-6E8A-4147-A177-3AD203B41FA5}">
                      <a16:colId xmlns:a16="http://schemas.microsoft.com/office/drawing/2014/main" val="3131295194"/>
                    </a:ext>
                  </a:extLst>
                </a:gridCol>
                <a:gridCol w="576072">
                  <a:extLst>
                    <a:ext uri="{9D8B030D-6E8A-4147-A177-3AD203B41FA5}">
                      <a16:colId xmlns:a16="http://schemas.microsoft.com/office/drawing/2014/main" val="2872777112"/>
                    </a:ext>
                  </a:extLst>
                </a:gridCol>
                <a:gridCol w="576072">
                  <a:extLst>
                    <a:ext uri="{9D8B030D-6E8A-4147-A177-3AD203B41FA5}">
                      <a16:colId xmlns:a16="http://schemas.microsoft.com/office/drawing/2014/main" val="742346224"/>
                    </a:ext>
                  </a:extLst>
                </a:gridCol>
                <a:gridCol w="576072">
                  <a:extLst>
                    <a:ext uri="{9D8B030D-6E8A-4147-A177-3AD203B41FA5}">
                      <a16:colId xmlns:a16="http://schemas.microsoft.com/office/drawing/2014/main" val="472604334"/>
                    </a:ext>
                  </a:extLst>
                </a:gridCol>
                <a:gridCol w="576072">
                  <a:extLst>
                    <a:ext uri="{9D8B030D-6E8A-4147-A177-3AD203B41FA5}">
                      <a16:colId xmlns:a16="http://schemas.microsoft.com/office/drawing/2014/main" val="2931540161"/>
                    </a:ext>
                  </a:extLst>
                </a:gridCol>
                <a:gridCol w="576072">
                  <a:extLst>
                    <a:ext uri="{9D8B030D-6E8A-4147-A177-3AD203B41FA5}">
                      <a16:colId xmlns:a16="http://schemas.microsoft.com/office/drawing/2014/main" val="2297786704"/>
                    </a:ext>
                  </a:extLst>
                </a:gridCol>
                <a:gridCol w="576072">
                  <a:extLst>
                    <a:ext uri="{9D8B030D-6E8A-4147-A177-3AD203B41FA5}">
                      <a16:colId xmlns:a16="http://schemas.microsoft.com/office/drawing/2014/main" val="4217394539"/>
                    </a:ext>
                  </a:extLst>
                </a:gridCol>
                <a:gridCol w="658368">
                  <a:extLst>
                    <a:ext uri="{9D8B030D-6E8A-4147-A177-3AD203B41FA5}">
                      <a16:colId xmlns:a16="http://schemas.microsoft.com/office/drawing/2014/main" val="1967357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942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462688"/>
                  </a:ext>
                </a:extLst>
              </a:tr>
            </a:tbl>
          </a:graphicData>
        </a:graphic>
      </p:graphicFrame>
      <p:sp>
        <p:nvSpPr>
          <p:cNvPr id="4" name="Text Placeholder 3">
            <a:extLst>
              <a:ext uri="{FF2B5EF4-FFF2-40B4-BE49-F238E27FC236}">
                <a16:creationId xmlns:a16="http://schemas.microsoft.com/office/drawing/2014/main" id="{5322F660-B3AB-402D-9F2D-1D340C3CBB9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4791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C4D24-F881-4E87-818B-99F0708748A1}"/>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1E4F49C3-EDD2-428B-BCBB-F7536EE2B3A9}"/>
              </a:ext>
            </a:extLst>
          </p:cNvPr>
          <p:cNvGraphicFramePr>
            <a:graphicFrameLocks noGrp="1"/>
          </p:cNvGraphicFramePr>
          <p:nvPr>
            <p:ph type="tbl" sz="quarter" idx="13"/>
            <p:extLst>
              <p:ext uri="{D42A27DB-BD31-4B8C-83A1-F6EECF244321}">
                <p14:modId xmlns:p14="http://schemas.microsoft.com/office/powerpoint/2010/main" val="102931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4519288"/>
                    </a:ext>
                  </a:extLst>
                </a:gridCol>
                <a:gridCol w="576072">
                  <a:extLst>
                    <a:ext uri="{9D8B030D-6E8A-4147-A177-3AD203B41FA5}">
                      <a16:colId xmlns:a16="http://schemas.microsoft.com/office/drawing/2014/main" val="639258197"/>
                    </a:ext>
                  </a:extLst>
                </a:gridCol>
                <a:gridCol w="576072">
                  <a:extLst>
                    <a:ext uri="{9D8B030D-6E8A-4147-A177-3AD203B41FA5}">
                      <a16:colId xmlns:a16="http://schemas.microsoft.com/office/drawing/2014/main" val="1511127205"/>
                    </a:ext>
                  </a:extLst>
                </a:gridCol>
                <a:gridCol w="576072">
                  <a:extLst>
                    <a:ext uri="{9D8B030D-6E8A-4147-A177-3AD203B41FA5}">
                      <a16:colId xmlns:a16="http://schemas.microsoft.com/office/drawing/2014/main" val="3048032931"/>
                    </a:ext>
                  </a:extLst>
                </a:gridCol>
                <a:gridCol w="576072">
                  <a:extLst>
                    <a:ext uri="{9D8B030D-6E8A-4147-A177-3AD203B41FA5}">
                      <a16:colId xmlns:a16="http://schemas.microsoft.com/office/drawing/2014/main" val="4093221802"/>
                    </a:ext>
                  </a:extLst>
                </a:gridCol>
                <a:gridCol w="576072">
                  <a:extLst>
                    <a:ext uri="{9D8B030D-6E8A-4147-A177-3AD203B41FA5}">
                      <a16:colId xmlns:a16="http://schemas.microsoft.com/office/drawing/2014/main" val="2543040422"/>
                    </a:ext>
                  </a:extLst>
                </a:gridCol>
                <a:gridCol w="576072">
                  <a:extLst>
                    <a:ext uri="{9D8B030D-6E8A-4147-A177-3AD203B41FA5}">
                      <a16:colId xmlns:a16="http://schemas.microsoft.com/office/drawing/2014/main" val="3346934755"/>
                    </a:ext>
                  </a:extLst>
                </a:gridCol>
                <a:gridCol w="576072">
                  <a:extLst>
                    <a:ext uri="{9D8B030D-6E8A-4147-A177-3AD203B41FA5}">
                      <a16:colId xmlns:a16="http://schemas.microsoft.com/office/drawing/2014/main" val="393751844"/>
                    </a:ext>
                  </a:extLst>
                </a:gridCol>
                <a:gridCol w="576072">
                  <a:extLst>
                    <a:ext uri="{9D8B030D-6E8A-4147-A177-3AD203B41FA5}">
                      <a16:colId xmlns:a16="http://schemas.microsoft.com/office/drawing/2014/main" val="2533771495"/>
                    </a:ext>
                  </a:extLst>
                </a:gridCol>
                <a:gridCol w="576072">
                  <a:extLst>
                    <a:ext uri="{9D8B030D-6E8A-4147-A177-3AD203B41FA5}">
                      <a16:colId xmlns:a16="http://schemas.microsoft.com/office/drawing/2014/main" val="2759566334"/>
                    </a:ext>
                  </a:extLst>
                </a:gridCol>
                <a:gridCol w="576072">
                  <a:extLst>
                    <a:ext uri="{9D8B030D-6E8A-4147-A177-3AD203B41FA5}">
                      <a16:colId xmlns:a16="http://schemas.microsoft.com/office/drawing/2014/main" val="3121117019"/>
                    </a:ext>
                  </a:extLst>
                </a:gridCol>
                <a:gridCol w="658368">
                  <a:extLst>
                    <a:ext uri="{9D8B030D-6E8A-4147-A177-3AD203B41FA5}">
                      <a16:colId xmlns:a16="http://schemas.microsoft.com/office/drawing/2014/main" val="64516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007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776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4801500"/>
                  </a:ext>
                </a:extLst>
              </a:tr>
            </a:tbl>
          </a:graphicData>
        </a:graphic>
      </p:graphicFrame>
      <p:sp>
        <p:nvSpPr>
          <p:cNvPr id="4" name="Text Placeholder 3">
            <a:extLst>
              <a:ext uri="{FF2B5EF4-FFF2-40B4-BE49-F238E27FC236}">
                <a16:creationId xmlns:a16="http://schemas.microsoft.com/office/drawing/2014/main" id="{7C3BEB4E-3E60-49A3-AF2C-2757E87CDB1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36601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4FD02-0248-428C-9C07-1D03136947F7}"/>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35DD24D7-21F5-452D-A322-6492BE8534BF}"/>
              </a:ext>
            </a:extLst>
          </p:cNvPr>
          <p:cNvGraphicFramePr>
            <a:graphicFrameLocks noGrp="1"/>
          </p:cNvGraphicFramePr>
          <p:nvPr>
            <p:ph type="tbl" sz="quarter" idx="13"/>
            <p:extLst>
              <p:ext uri="{D42A27DB-BD31-4B8C-83A1-F6EECF244321}">
                <p14:modId xmlns:p14="http://schemas.microsoft.com/office/powerpoint/2010/main" val="214238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5320465"/>
                    </a:ext>
                  </a:extLst>
                </a:gridCol>
                <a:gridCol w="576072">
                  <a:extLst>
                    <a:ext uri="{9D8B030D-6E8A-4147-A177-3AD203B41FA5}">
                      <a16:colId xmlns:a16="http://schemas.microsoft.com/office/drawing/2014/main" val="4266253373"/>
                    </a:ext>
                  </a:extLst>
                </a:gridCol>
                <a:gridCol w="576072">
                  <a:extLst>
                    <a:ext uri="{9D8B030D-6E8A-4147-A177-3AD203B41FA5}">
                      <a16:colId xmlns:a16="http://schemas.microsoft.com/office/drawing/2014/main" val="859842408"/>
                    </a:ext>
                  </a:extLst>
                </a:gridCol>
                <a:gridCol w="576072">
                  <a:extLst>
                    <a:ext uri="{9D8B030D-6E8A-4147-A177-3AD203B41FA5}">
                      <a16:colId xmlns:a16="http://schemas.microsoft.com/office/drawing/2014/main" val="1491884942"/>
                    </a:ext>
                  </a:extLst>
                </a:gridCol>
                <a:gridCol w="576072">
                  <a:extLst>
                    <a:ext uri="{9D8B030D-6E8A-4147-A177-3AD203B41FA5}">
                      <a16:colId xmlns:a16="http://schemas.microsoft.com/office/drawing/2014/main" val="3240981843"/>
                    </a:ext>
                  </a:extLst>
                </a:gridCol>
                <a:gridCol w="576072">
                  <a:extLst>
                    <a:ext uri="{9D8B030D-6E8A-4147-A177-3AD203B41FA5}">
                      <a16:colId xmlns:a16="http://schemas.microsoft.com/office/drawing/2014/main" val="373461014"/>
                    </a:ext>
                  </a:extLst>
                </a:gridCol>
                <a:gridCol w="576072">
                  <a:extLst>
                    <a:ext uri="{9D8B030D-6E8A-4147-A177-3AD203B41FA5}">
                      <a16:colId xmlns:a16="http://schemas.microsoft.com/office/drawing/2014/main" val="1703267424"/>
                    </a:ext>
                  </a:extLst>
                </a:gridCol>
                <a:gridCol w="576072">
                  <a:extLst>
                    <a:ext uri="{9D8B030D-6E8A-4147-A177-3AD203B41FA5}">
                      <a16:colId xmlns:a16="http://schemas.microsoft.com/office/drawing/2014/main" val="2850371221"/>
                    </a:ext>
                  </a:extLst>
                </a:gridCol>
                <a:gridCol w="576072">
                  <a:extLst>
                    <a:ext uri="{9D8B030D-6E8A-4147-A177-3AD203B41FA5}">
                      <a16:colId xmlns:a16="http://schemas.microsoft.com/office/drawing/2014/main" val="470486988"/>
                    </a:ext>
                  </a:extLst>
                </a:gridCol>
                <a:gridCol w="576072">
                  <a:extLst>
                    <a:ext uri="{9D8B030D-6E8A-4147-A177-3AD203B41FA5}">
                      <a16:colId xmlns:a16="http://schemas.microsoft.com/office/drawing/2014/main" val="3519515663"/>
                    </a:ext>
                  </a:extLst>
                </a:gridCol>
                <a:gridCol w="576072">
                  <a:extLst>
                    <a:ext uri="{9D8B030D-6E8A-4147-A177-3AD203B41FA5}">
                      <a16:colId xmlns:a16="http://schemas.microsoft.com/office/drawing/2014/main" val="2765273911"/>
                    </a:ext>
                  </a:extLst>
                </a:gridCol>
                <a:gridCol w="658368">
                  <a:extLst>
                    <a:ext uri="{9D8B030D-6E8A-4147-A177-3AD203B41FA5}">
                      <a16:colId xmlns:a16="http://schemas.microsoft.com/office/drawing/2014/main" val="1090849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02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799123"/>
                  </a:ext>
                </a:extLst>
              </a:tr>
            </a:tbl>
          </a:graphicData>
        </a:graphic>
      </p:graphicFrame>
      <p:sp>
        <p:nvSpPr>
          <p:cNvPr id="4" name="Text Placeholder 3">
            <a:extLst>
              <a:ext uri="{FF2B5EF4-FFF2-40B4-BE49-F238E27FC236}">
                <a16:creationId xmlns:a16="http://schemas.microsoft.com/office/drawing/2014/main" id="{FB8C9FC8-EF53-42F3-A568-64726482A13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877284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FA487-5D5D-4B40-BB3A-01212C2A30CF}"/>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D822C3F7-0A74-46BE-BA70-02AB162FAB8D}"/>
              </a:ext>
            </a:extLst>
          </p:cNvPr>
          <p:cNvGraphicFramePr>
            <a:graphicFrameLocks noGrp="1"/>
          </p:cNvGraphicFramePr>
          <p:nvPr>
            <p:ph type="chart" sz="quarter" idx="13"/>
            <p:extLst>
              <p:ext uri="{D42A27DB-BD31-4B8C-83A1-F6EECF244321}">
                <p14:modId xmlns:p14="http://schemas.microsoft.com/office/powerpoint/2010/main" val="510671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11456-0FA1-4A8E-8744-84461CD46023}"/>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4BF8CF8-7EE7-4AB3-A84E-20039C665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901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BF9E-F5C6-4C46-97F2-73CD503171AE}"/>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80AFD884-E9DD-48DA-8C44-877925E9DEE9}"/>
              </a:ext>
            </a:extLst>
          </p:cNvPr>
          <p:cNvGraphicFramePr>
            <a:graphicFrameLocks noGrp="1"/>
          </p:cNvGraphicFramePr>
          <p:nvPr>
            <p:ph type="chart" sz="quarter" idx="13"/>
            <p:extLst>
              <p:ext uri="{D42A27DB-BD31-4B8C-83A1-F6EECF244321}">
                <p14:modId xmlns:p14="http://schemas.microsoft.com/office/powerpoint/2010/main" val="834428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89ABF-B979-4189-8759-FDFB8A8A193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12650774-A663-4E51-83AC-129ABAB81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498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1512-5E02-4B2C-AB8F-8E60D3A5029E}"/>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0F463880-B5E6-4929-B81B-8CF399116026}"/>
              </a:ext>
            </a:extLst>
          </p:cNvPr>
          <p:cNvGraphicFramePr>
            <a:graphicFrameLocks noGrp="1"/>
          </p:cNvGraphicFramePr>
          <p:nvPr>
            <p:ph type="chart" sz="quarter" idx="13"/>
            <p:extLst>
              <p:ext uri="{D42A27DB-BD31-4B8C-83A1-F6EECF244321}">
                <p14:modId xmlns:p14="http://schemas.microsoft.com/office/powerpoint/2010/main" val="312623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3AA90-A7F4-4FB2-91DC-E2D4508B5AC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9B2671E-88E4-4D4A-A7AB-60C5ED4490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485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73EF-C03D-4A45-9A53-D6FA4AAA42A7}"/>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5A85B2E3-AF76-4281-8EEA-A6C235C759AF}"/>
              </a:ext>
            </a:extLst>
          </p:cNvPr>
          <p:cNvGraphicFramePr>
            <a:graphicFrameLocks noGrp="1"/>
          </p:cNvGraphicFramePr>
          <p:nvPr>
            <p:ph type="chart" sz="quarter" idx="13"/>
            <p:extLst>
              <p:ext uri="{D42A27DB-BD31-4B8C-83A1-F6EECF244321}">
                <p14:modId xmlns:p14="http://schemas.microsoft.com/office/powerpoint/2010/main" val="3888553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3042B7-C962-45DC-924C-F1DF219C3E6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F5875602-8DB5-4304-B997-73C45608B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339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5919-91B2-4BE2-B66D-38D82472B66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6931A717-B191-4B04-8AA3-7B2F4EFE5CF9}"/>
              </a:ext>
            </a:extLst>
          </p:cNvPr>
          <p:cNvGraphicFramePr>
            <a:graphicFrameLocks noGrp="1"/>
          </p:cNvGraphicFramePr>
          <p:nvPr>
            <p:ph type="tbl" sz="quarter" idx="13"/>
            <p:extLst>
              <p:ext uri="{D42A27DB-BD31-4B8C-83A1-F6EECF244321}">
                <p14:modId xmlns:p14="http://schemas.microsoft.com/office/powerpoint/2010/main" val="325805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646376575"/>
                    </a:ext>
                  </a:extLst>
                </a:gridCol>
                <a:gridCol w="987552">
                  <a:extLst>
                    <a:ext uri="{9D8B030D-6E8A-4147-A177-3AD203B41FA5}">
                      <a16:colId xmlns:a16="http://schemas.microsoft.com/office/drawing/2014/main" val="197387646"/>
                    </a:ext>
                  </a:extLst>
                </a:gridCol>
                <a:gridCol w="493776">
                  <a:extLst>
                    <a:ext uri="{9D8B030D-6E8A-4147-A177-3AD203B41FA5}">
                      <a16:colId xmlns:a16="http://schemas.microsoft.com/office/drawing/2014/main" val="3875229422"/>
                    </a:ext>
                  </a:extLst>
                </a:gridCol>
                <a:gridCol w="987552">
                  <a:extLst>
                    <a:ext uri="{9D8B030D-6E8A-4147-A177-3AD203B41FA5}">
                      <a16:colId xmlns:a16="http://schemas.microsoft.com/office/drawing/2014/main" val="1434137127"/>
                    </a:ext>
                  </a:extLst>
                </a:gridCol>
                <a:gridCol w="493776">
                  <a:extLst>
                    <a:ext uri="{9D8B030D-6E8A-4147-A177-3AD203B41FA5}">
                      <a16:colId xmlns:a16="http://schemas.microsoft.com/office/drawing/2014/main" val="4220888433"/>
                    </a:ext>
                  </a:extLst>
                </a:gridCol>
                <a:gridCol w="493776">
                  <a:extLst>
                    <a:ext uri="{9D8B030D-6E8A-4147-A177-3AD203B41FA5}">
                      <a16:colId xmlns:a16="http://schemas.microsoft.com/office/drawing/2014/main" val="601580089"/>
                    </a:ext>
                  </a:extLst>
                </a:gridCol>
                <a:gridCol w="493776">
                  <a:extLst>
                    <a:ext uri="{9D8B030D-6E8A-4147-A177-3AD203B41FA5}">
                      <a16:colId xmlns:a16="http://schemas.microsoft.com/office/drawing/2014/main" val="3172614996"/>
                    </a:ext>
                  </a:extLst>
                </a:gridCol>
                <a:gridCol w="493776">
                  <a:extLst>
                    <a:ext uri="{9D8B030D-6E8A-4147-A177-3AD203B41FA5}">
                      <a16:colId xmlns:a16="http://schemas.microsoft.com/office/drawing/2014/main" val="417383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8418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230899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147262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195953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148202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414834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671626221"/>
                  </a:ext>
                </a:extLst>
              </a:tr>
            </a:tbl>
          </a:graphicData>
        </a:graphic>
      </p:graphicFrame>
      <p:sp>
        <p:nvSpPr>
          <p:cNvPr id="4" name="Text Placeholder 3">
            <a:extLst>
              <a:ext uri="{FF2B5EF4-FFF2-40B4-BE49-F238E27FC236}">
                <a16:creationId xmlns:a16="http://schemas.microsoft.com/office/drawing/2014/main" id="{73138089-1CDF-4FFA-91C3-E8730583562F}"/>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62019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365A6-E5A5-4755-BACE-8AD3787A99E9}"/>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829ED107-1980-4478-8B6B-8EA80D6E8C9C}"/>
              </a:ext>
            </a:extLst>
          </p:cNvPr>
          <p:cNvGraphicFramePr>
            <a:graphicFrameLocks noGrp="1"/>
          </p:cNvGraphicFramePr>
          <p:nvPr>
            <p:ph type="tbl" sz="quarter" idx="13"/>
            <p:extLst>
              <p:ext uri="{D42A27DB-BD31-4B8C-83A1-F6EECF244321}">
                <p14:modId xmlns:p14="http://schemas.microsoft.com/office/powerpoint/2010/main" val="297796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645382382"/>
                    </a:ext>
                  </a:extLst>
                </a:gridCol>
                <a:gridCol w="987552">
                  <a:extLst>
                    <a:ext uri="{9D8B030D-6E8A-4147-A177-3AD203B41FA5}">
                      <a16:colId xmlns:a16="http://schemas.microsoft.com/office/drawing/2014/main" val="468158694"/>
                    </a:ext>
                  </a:extLst>
                </a:gridCol>
                <a:gridCol w="493776">
                  <a:extLst>
                    <a:ext uri="{9D8B030D-6E8A-4147-A177-3AD203B41FA5}">
                      <a16:colId xmlns:a16="http://schemas.microsoft.com/office/drawing/2014/main" val="748285693"/>
                    </a:ext>
                  </a:extLst>
                </a:gridCol>
                <a:gridCol w="987552">
                  <a:extLst>
                    <a:ext uri="{9D8B030D-6E8A-4147-A177-3AD203B41FA5}">
                      <a16:colId xmlns:a16="http://schemas.microsoft.com/office/drawing/2014/main" val="2506088839"/>
                    </a:ext>
                  </a:extLst>
                </a:gridCol>
                <a:gridCol w="493776">
                  <a:extLst>
                    <a:ext uri="{9D8B030D-6E8A-4147-A177-3AD203B41FA5}">
                      <a16:colId xmlns:a16="http://schemas.microsoft.com/office/drawing/2014/main" val="2008105683"/>
                    </a:ext>
                  </a:extLst>
                </a:gridCol>
                <a:gridCol w="493776">
                  <a:extLst>
                    <a:ext uri="{9D8B030D-6E8A-4147-A177-3AD203B41FA5}">
                      <a16:colId xmlns:a16="http://schemas.microsoft.com/office/drawing/2014/main" val="3985962932"/>
                    </a:ext>
                  </a:extLst>
                </a:gridCol>
                <a:gridCol w="493776">
                  <a:extLst>
                    <a:ext uri="{9D8B030D-6E8A-4147-A177-3AD203B41FA5}">
                      <a16:colId xmlns:a16="http://schemas.microsoft.com/office/drawing/2014/main" val="3870456362"/>
                    </a:ext>
                  </a:extLst>
                </a:gridCol>
                <a:gridCol w="493776">
                  <a:extLst>
                    <a:ext uri="{9D8B030D-6E8A-4147-A177-3AD203B41FA5}">
                      <a16:colId xmlns:a16="http://schemas.microsoft.com/office/drawing/2014/main" val="2060741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1260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339001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346209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389941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161286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45174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45916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2867763887"/>
                  </a:ext>
                </a:extLst>
              </a:tr>
            </a:tbl>
          </a:graphicData>
        </a:graphic>
      </p:graphicFrame>
      <p:sp>
        <p:nvSpPr>
          <p:cNvPr id="4" name="Text Placeholder 3">
            <a:extLst>
              <a:ext uri="{FF2B5EF4-FFF2-40B4-BE49-F238E27FC236}">
                <a16:creationId xmlns:a16="http://schemas.microsoft.com/office/drawing/2014/main" id="{51284384-654B-42DB-83B6-1148AD948F6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4980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44E4-D1E1-40A8-BCD4-537196833ED5}"/>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BBE6F8A5-76C6-40B9-9A2D-449BB9DCDA80}"/>
              </a:ext>
            </a:extLst>
          </p:cNvPr>
          <p:cNvGraphicFramePr>
            <a:graphicFrameLocks noGrp="1"/>
          </p:cNvGraphicFramePr>
          <p:nvPr>
            <p:ph type="tbl" sz="quarter" idx="13"/>
            <p:extLst>
              <p:ext uri="{D42A27DB-BD31-4B8C-83A1-F6EECF244321}">
                <p14:modId xmlns:p14="http://schemas.microsoft.com/office/powerpoint/2010/main" val="412316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575001675"/>
                    </a:ext>
                  </a:extLst>
                </a:gridCol>
                <a:gridCol w="987552">
                  <a:extLst>
                    <a:ext uri="{9D8B030D-6E8A-4147-A177-3AD203B41FA5}">
                      <a16:colId xmlns:a16="http://schemas.microsoft.com/office/drawing/2014/main" val="1423215039"/>
                    </a:ext>
                  </a:extLst>
                </a:gridCol>
                <a:gridCol w="493776">
                  <a:extLst>
                    <a:ext uri="{9D8B030D-6E8A-4147-A177-3AD203B41FA5}">
                      <a16:colId xmlns:a16="http://schemas.microsoft.com/office/drawing/2014/main" val="3692609817"/>
                    </a:ext>
                  </a:extLst>
                </a:gridCol>
                <a:gridCol w="987552">
                  <a:extLst>
                    <a:ext uri="{9D8B030D-6E8A-4147-A177-3AD203B41FA5}">
                      <a16:colId xmlns:a16="http://schemas.microsoft.com/office/drawing/2014/main" val="3496711441"/>
                    </a:ext>
                  </a:extLst>
                </a:gridCol>
                <a:gridCol w="493776">
                  <a:extLst>
                    <a:ext uri="{9D8B030D-6E8A-4147-A177-3AD203B41FA5}">
                      <a16:colId xmlns:a16="http://schemas.microsoft.com/office/drawing/2014/main" val="647109196"/>
                    </a:ext>
                  </a:extLst>
                </a:gridCol>
                <a:gridCol w="493776">
                  <a:extLst>
                    <a:ext uri="{9D8B030D-6E8A-4147-A177-3AD203B41FA5}">
                      <a16:colId xmlns:a16="http://schemas.microsoft.com/office/drawing/2014/main" val="553237916"/>
                    </a:ext>
                  </a:extLst>
                </a:gridCol>
                <a:gridCol w="493776">
                  <a:extLst>
                    <a:ext uri="{9D8B030D-6E8A-4147-A177-3AD203B41FA5}">
                      <a16:colId xmlns:a16="http://schemas.microsoft.com/office/drawing/2014/main" val="433353288"/>
                    </a:ext>
                  </a:extLst>
                </a:gridCol>
                <a:gridCol w="493776">
                  <a:extLst>
                    <a:ext uri="{9D8B030D-6E8A-4147-A177-3AD203B41FA5}">
                      <a16:colId xmlns:a16="http://schemas.microsoft.com/office/drawing/2014/main" val="190288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397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24895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163968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279410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247657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125031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3638630968"/>
                  </a:ext>
                </a:extLst>
              </a:tr>
            </a:tbl>
          </a:graphicData>
        </a:graphic>
      </p:graphicFrame>
      <p:sp>
        <p:nvSpPr>
          <p:cNvPr id="4" name="Text Placeholder 3">
            <a:extLst>
              <a:ext uri="{FF2B5EF4-FFF2-40B4-BE49-F238E27FC236}">
                <a16:creationId xmlns:a16="http://schemas.microsoft.com/office/drawing/2014/main" id="{9F5AE07C-104E-497A-AB70-D0DBC448E181}"/>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957210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AAD49-C588-4CA0-B17E-31774C94A2CE}"/>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D2B7F043-C028-4CBF-882A-5BE4B8CE332D}"/>
              </a:ext>
            </a:extLst>
          </p:cNvPr>
          <p:cNvGraphicFramePr>
            <a:graphicFrameLocks noGrp="1"/>
          </p:cNvGraphicFramePr>
          <p:nvPr>
            <p:ph type="tbl" sz="quarter" idx="13"/>
            <p:extLst>
              <p:ext uri="{D42A27DB-BD31-4B8C-83A1-F6EECF244321}">
                <p14:modId xmlns:p14="http://schemas.microsoft.com/office/powerpoint/2010/main" val="410039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63600753"/>
                    </a:ext>
                  </a:extLst>
                </a:gridCol>
                <a:gridCol w="987552">
                  <a:extLst>
                    <a:ext uri="{9D8B030D-6E8A-4147-A177-3AD203B41FA5}">
                      <a16:colId xmlns:a16="http://schemas.microsoft.com/office/drawing/2014/main" val="2101440333"/>
                    </a:ext>
                  </a:extLst>
                </a:gridCol>
                <a:gridCol w="987552">
                  <a:extLst>
                    <a:ext uri="{9D8B030D-6E8A-4147-A177-3AD203B41FA5}">
                      <a16:colId xmlns:a16="http://schemas.microsoft.com/office/drawing/2014/main" val="3109172593"/>
                    </a:ext>
                  </a:extLst>
                </a:gridCol>
                <a:gridCol w="987552">
                  <a:extLst>
                    <a:ext uri="{9D8B030D-6E8A-4147-A177-3AD203B41FA5}">
                      <a16:colId xmlns:a16="http://schemas.microsoft.com/office/drawing/2014/main" val="2827994741"/>
                    </a:ext>
                  </a:extLst>
                </a:gridCol>
                <a:gridCol w="987552">
                  <a:extLst>
                    <a:ext uri="{9D8B030D-6E8A-4147-A177-3AD203B41FA5}">
                      <a16:colId xmlns:a16="http://schemas.microsoft.com/office/drawing/2014/main" val="353409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598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665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714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67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959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696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393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605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821079"/>
                  </a:ext>
                </a:extLst>
              </a:tr>
            </a:tbl>
          </a:graphicData>
        </a:graphic>
      </p:graphicFrame>
      <p:sp>
        <p:nvSpPr>
          <p:cNvPr id="4" name="Text Placeholder 3">
            <a:extLst>
              <a:ext uri="{FF2B5EF4-FFF2-40B4-BE49-F238E27FC236}">
                <a16:creationId xmlns:a16="http://schemas.microsoft.com/office/drawing/2014/main" id="{D1AF10B6-5F79-439A-A308-FDF0CF3AB1A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271142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6312B-8FBA-4816-A26E-A9001237C810}"/>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F3BF8000-109A-453B-8F7A-7DEC3EEF64AF}"/>
              </a:ext>
            </a:extLst>
          </p:cNvPr>
          <p:cNvGraphicFramePr>
            <a:graphicFrameLocks noGrp="1"/>
          </p:cNvGraphicFramePr>
          <p:nvPr>
            <p:ph type="tbl" sz="quarter" idx="13"/>
            <p:extLst>
              <p:ext uri="{D42A27DB-BD31-4B8C-83A1-F6EECF244321}">
                <p14:modId xmlns:p14="http://schemas.microsoft.com/office/powerpoint/2010/main" val="319324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94675390"/>
                    </a:ext>
                  </a:extLst>
                </a:gridCol>
                <a:gridCol w="987552">
                  <a:extLst>
                    <a:ext uri="{9D8B030D-6E8A-4147-A177-3AD203B41FA5}">
                      <a16:colId xmlns:a16="http://schemas.microsoft.com/office/drawing/2014/main" val="1896617588"/>
                    </a:ext>
                  </a:extLst>
                </a:gridCol>
                <a:gridCol w="987552">
                  <a:extLst>
                    <a:ext uri="{9D8B030D-6E8A-4147-A177-3AD203B41FA5}">
                      <a16:colId xmlns:a16="http://schemas.microsoft.com/office/drawing/2014/main" val="3122990922"/>
                    </a:ext>
                  </a:extLst>
                </a:gridCol>
                <a:gridCol w="987552">
                  <a:extLst>
                    <a:ext uri="{9D8B030D-6E8A-4147-A177-3AD203B41FA5}">
                      <a16:colId xmlns:a16="http://schemas.microsoft.com/office/drawing/2014/main" val="1322114987"/>
                    </a:ext>
                  </a:extLst>
                </a:gridCol>
                <a:gridCol w="987552">
                  <a:extLst>
                    <a:ext uri="{9D8B030D-6E8A-4147-A177-3AD203B41FA5}">
                      <a16:colId xmlns:a16="http://schemas.microsoft.com/office/drawing/2014/main" val="15372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056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425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154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838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312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625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19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444540"/>
                  </a:ext>
                </a:extLst>
              </a:tr>
            </a:tbl>
          </a:graphicData>
        </a:graphic>
      </p:graphicFrame>
      <p:sp>
        <p:nvSpPr>
          <p:cNvPr id="4" name="Text Placeholder 3">
            <a:extLst>
              <a:ext uri="{FF2B5EF4-FFF2-40B4-BE49-F238E27FC236}">
                <a16:creationId xmlns:a16="http://schemas.microsoft.com/office/drawing/2014/main" id="{0463ED04-BD1F-49C9-A7FF-9BB7C54E742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28603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FAD3-1119-4144-ADF3-FCFCD2C38628}"/>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5C2A5F29-BD7F-4448-9161-FE10F0AFF702}"/>
              </a:ext>
            </a:extLst>
          </p:cNvPr>
          <p:cNvGraphicFramePr>
            <a:graphicFrameLocks noGrp="1"/>
          </p:cNvGraphicFramePr>
          <p:nvPr>
            <p:ph type="tbl" sz="quarter" idx="13"/>
            <p:extLst>
              <p:ext uri="{D42A27DB-BD31-4B8C-83A1-F6EECF244321}">
                <p14:modId xmlns:p14="http://schemas.microsoft.com/office/powerpoint/2010/main" val="2199207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1260326"/>
                    </a:ext>
                  </a:extLst>
                </a:gridCol>
                <a:gridCol w="987552">
                  <a:extLst>
                    <a:ext uri="{9D8B030D-6E8A-4147-A177-3AD203B41FA5}">
                      <a16:colId xmlns:a16="http://schemas.microsoft.com/office/drawing/2014/main" val="1667318754"/>
                    </a:ext>
                  </a:extLst>
                </a:gridCol>
                <a:gridCol w="987552">
                  <a:extLst>
                    <a:ext uri="{9D8B030D-6E8A-4147-A177-3AD203B41FA5}">
                      <a16:colId xmlns:a16="http://schemas.microsoft.com/office/drawing/2014/main" val="2627032799"/>
                    </a:ext>
                  </a:extLst>
                </a:gridCol>
                <a:gridCol w="987552">
                  <a:extLst>
                    <a:ext uri="{9D8B030D-6E8A-4147-A177-3AD203B41FA5}">
                      <a16:colId xmlns:a16="http://schemas.microsoft.com/office/drawing/2014/main" val="3370376095"/>
                    </a:ext>
                  </a:extLst>
                </a:gridCol>
                <a:gridCol w="987552">
                  <a:extLst>
                    <a:ext uri="{9D8B030D-6E8A-4147-A177-3AD203B41FA5}">
                      <a16:colId xmlns:a16="http://schemas.microsoft.com/office/drawing/2014/main" val="337031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293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30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307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080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945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676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48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1651138"/>
                  </a:ext>
                </a:extLst>
              </a:tr>
            </a:tbl>
          </a:graphicData>
        </a:graphic>
      </p:graphicFrame>
      <p:sp>
        <p:nvSpPr>
          <p:cNvPr id="4" name="Text Placeholder 3">
            <a:extLst>
              <a:ext uri="{FF2B5EF4-FFF2-40B4-BE49-F238E27FC236}">
                <a16:creationId xmlns:a16="http://schemas.microsoft.com/office/drawing/2014/main" id="{A2E06B64-B2D5-4B62-8494-AB401D1611F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687040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F86C-DE7E-4FFA-B672-743520E29D93}"/>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A79D3F2C-B33B-4E52-808F-9E0361E50C03}"/>
              </a:ext>
            </a:extLst>
          </p:cNvPr>
          <p:cNvGraphicFramePr>
            <a:graphicFrameLocks noGrp="1"/>
          </p:cNvGraphicFramePr>
          <p:nvPr>
            <p:ph type="tbl" sz="quarter" idx="13"/>
            <p:extLst>
              <p:ext uri="{D42A27DB-BD31-4B8C-83A1-F6EECF244321}">
                <p14:modId xmlns:p14="http://schemas.microsoft.com/office/powerpoint/2010/main" val="1222651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4003424"/>
                    </a:ext>
                  </a:extLst>
                </a:gridCol>
                <a:gridCol w="987552">
                  <a:extLst>
                    <a:ext uri="{9D8B030D-6E8A-4147-A177-3AD203B41FA5}">
                      <a16:colId xmlns:a16="http://schemas.microsoft.com/office/drawing/2014/main" val="3902314372"/>
                    </a:ext>
                  </a:extLst>
                </a:gridCol>
                <a:gridCol w="987552">
                  <a:extLst>
                    <a:ext uri="{9D8B030D-6E8A-4147-A177-3AD203B41FA5}">
                      <a16:colId xmlns:a16="http://schemas.microsoft.com/office/drawing/2014/main" val="1003914182"/>
                    </a:ext>
                  </a:extLst>
                </a:gridCol>
                <a:gridCol w="987552">
                  <a:extLst>
                    <a:ext uri="{9D8B030D-6E8A-4147-A177-3AD203B41FA5}">
                      <a16:colId xmlns:a16="http://schemas.microsoft.com/office/drawing/2014/main" val="1658608415"/>
                    </a:ext>
                  </a:extLst>
                </a:gridCol>
                <a:gridCol w="987552">
                  <a:extLst>
                    <a:ext uri="{9D8B030D-6E8A-4147-A177-3AD203B41FA5}">
                      <a16:colId xmlns:a16="http://schemas.microsoft.com/office/drawing/2014/main" val="262556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440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50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387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184546"/>
                  </a:ext>
                </a:extLst>
              </a:tr>
            </a:tbl>
          </a:graphicData>
        </a:graphic>
      </p:graphicFrame>
      <p:sp>
        <p:nvSpPr>
          <p:cNvPr id="4" name="Text Placeholder 3">
            <a:extLst>
              <a:ext uri="{FF2B5EF4-FFF2-40B4-BE49-F238E27FC236}">
                <a16:creationId xmlns:a16="http://schemas.microsoft.com/office/drawing/2014/main" id="{361A3F2B-669A-4BAE-8FD1-461215A53E5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342080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D6703-2156-48E3-8F92-EA1E6434D81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EC0D677-98C2-40C5-922F-EA1B076C6137}"/>
              </a:ext>
            </a:extLst>
          </p:cNvPr>
          <p:cNvGraphicFramePr>
            <a:graphicFrameLocks noGrp="1"/>
          </p:cNvGraphicFramePr>
          <p:nvPr>
            <p:ph type="tbl" sz="quarter" idx="13"/>
            <p:extLst>
              <p:ext uri="{D42A27DB-BD31-4B8C-83A1-F6EECF244321}">
                <p14:modId xmlns:p14="http://schemas.microsoft.com/office/powerpoint/2010/main" val="128348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4196434365"/>
                    </a:ext>
                  </a:extLst>
                </a:gridCol>
                <a:gridCol w="707745">
                  <a:extLst>
                    <a:ext uri="{9D8B030D-6E8A-4147-A177-3AD203B41FA5}">
                      <a16:colId xmlns:a16="http://schemas.microsoft.com/office/drawing/2014/main" val="1612640369"/>
                    </a:ext>
                  </a:extLst>
                </a:gridCol>
                <a:gridCol w="707745">
                  <a:extLst>
                    <a:ext uri="{9D8B030D-6E8A-4147-A177-3AD203B41FA5}">
                      <a16:colId xmlns:a16="http://schemas.microsoft.com/office/drawing/2014/main" val="2070070842"/>
                    </a:ext>
                  </a:extLst>
                </a:gridCol>
                <a:gridCol w="707745">
                  <a:extLst>
                    <a:ext uri="{9D8B030D-6E8A-4147-A177-3AD203B41FA5}">
                      <a16:colId xmlns:a16="http://schemas.microsoft.com/office/drawing/2014/main" val="110855286"/>
                    </a:ext>
                  </a:extLst>
                </a:gridCol>
                <a:gridCol w="707745">
                  <a:extLst>
                    <a:ext uri="{9D8B030D-6E8A-4147-A177-3AD203B41FA5}">
                      <a16:colId xmlns:a16="http://schemas.microsoft.com/office/drawing/2014/main" val="2098493973"/>
                    </a:ext>
                  </a:extLst>
                </a:gridCol>
                <a:gridCol w="707745">
                  <a:extLst>
                    <a:ext uri="{9D8B030D-6E8A-4147-A177-3AD203B41FA5}">
                      <a16:colId xmlns:a16="http://schemas.microsoft.com/office/drawing/2014/main" val="3067768880"/>
                    </a:ext>
                  </a:extLst>
                </a:gridCol>
                <a:gridCol w="707745">
                  <a:extLst>
                    <a:ext uri="{9D8B030D-6E8A-4147-A177-3AD203B41FA5}">
                      <a16:colId xmlns:a16="http://schemas.microsoft.com/office/drawing/2014/main" val="4266106275"/>
                    </a:ext>
                  </a:extLst>
                </a:gridCol>
                <a:gridCol w="707745">
                  <a:extLst>
                    <a:ext uri="{9D8B030D-6E8A-4147-A177-3AD203B41FA5}">
                      <a16:colId xmlns:a16="http://schemas.microsoft.com/office/drawing/2014/main" val="2338944010"/>
                    </a:ext>
                  </a:extLst>
                </a:gridCol>
                <a:gridCol w="707745">
                  <a:extLst>
                    <a:ext uri="{9D8B030D-6E8A-4147-A177-3AD203B41FA5}">
                      <a16:colId xmlns:a16="http://schemas.microsoft.com/office/drawing/2014/main" val="2719571694"/>
                    </a:ext>
                  </a:extLst>
                </a:gridCol>
                <a:gridCol w="707745">
                  <a:extLst>
                    <a:ext uri="{9D8B030D-6E8A-4147-A177-3AD203B41FA5}">
                      <a16:colId xmlns:a16="http://schemas.microsoft.com/office/drawing/2014/main" val="890449045"/>
                    </a:ext>
                  </a:extLst>
                </a:gridCol>
                <a:gridCol w="707745">
                  <a:extLst>
                    <a:ext uri="{9D8B030D-6E8A-4147-A177-3AD203B41FA5}">
                      <a16:colId xmlns:a16="http://schemas.microsoft.com/office/drawing/2014/main" val="82832769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995214444"/>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4072268944"/>
                  </a:ext>
                </a:extLst>
              </a:tr>
            </a:tbl>
          </a:graphicData>
        </a:graphic>
      </p:graphicFrame>
      <p:sp>
        <p:nvSpPr>
          <p:cNvPr id="4" name="Text Placeholder 3">
            <a:extLst>
              <a:ext uri="{FF2B5EF4-FFF2-40B4-BE49-F238E27FC236}">
                <a16:creationId xmlns:a16="http://schemas.microsoft.com/office/drawing/2014/main" id="{3C73360F-58EB-4BE8-8A29-5BCB2311341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3508326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2018-03-08T09:43:10Z</dcterms:created>
  <dcterms:modified xsi:type="dcterms:W3CDTF">2018-03-08T09:44:16Z</dcterms:modified>
</cp:coreProperties>
</file>