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4136</c:v>
                </c:pt>
                <c:pt idx="1">
                  <c:v>4119</c:v>
                </c:pt>
              </c:numCache>
            </c:numRef>
          </c:val>
          <c:extLst>
            <c:ext xmlns:c16="http://schemas.microsoft.com/office/drawing/2014/chart" uri="{C3380CC4-5D6E-409C-BE32-E72D297353CC}">
              <c16:uniqueId val="{00000000-20DD-40FE-B880-8952CA81AA14}"/>
            </c:ext>
          </c:extLst>
        </c:ser>
        <c:dLbls>
          <c:showLegendKey val="0"/>
          <c:showVal val="0"/>
          <c:showCatName val="0"/>
          <c:showSerName val="0"/>
          <c:showPercent val="0"/>
          <c:showBubbleSize val="0"/>
        </c:dLbls>
        <c:gapWidth val="182"/>
        <c:axId val="281534056"/>
        <c:axId val="174343152"/>
      </c:barChart>
      <c:dateAx>
        <c:axId val="2815340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343152"/>
        <c:crosses val="autoZero"/>
        <c:auto val="1"/>
        <c:lblOffset val="100"/>
        <c:baseTimeUnit val="days"/>
      </c:dateAx>
      <c:valAx>
        <c:axId val="1743431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3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F15A-4B9A-9BB0-EE89D07FB746}"/>
            </c:ext>
          </c:extLst>
        </c:ser>
        <c:dLbls>
          <c:showLegendKey val="0"/>
          <c:showVal val="0"/>
          <c:showCatName val="0"/>
          <c:showSerName val="0"/>
          <c:showPercent val="0"/>
          <c:showBubbleSize val="0"/>
        </c:dLbls>
        <c:gapWidth val="182"/>
        <c:axId val="286103392"/>
        <c:axId val="286102408"/>
      </c:barChart>
      <c:dateAx>
        <c:axId val="2861033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02408"/>
        <c:crosses val="autoZero"/>
        <c:auto val="1"/>
        <c:lblOffset val="100"/>
        <c:baseTimeUnit val="days"/>
      </c:dateAx>
      <c:valAx>
        <c:axId val="2861024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0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1370-4EAD-BA11-27C1D82E636C}"/>
            </c:ext>
          </c:extLst>
        </c:ser>
        <c:dLbls>
          <c:showLegendKey val="0"/>
          <c:showVal val="0"/>
          <c:showCatName val="0"/>
          <c:showSerName val="0"/>
          <c:showPercent val="0"/>
          <c:showBubbleSize val="0"/>
        </c:dLbls>
        <c:gapWidth val="182"/>
        <c:axId val="356412384"/>
        <c:axId val="356405168"/>
      </c:barChart>
      <c:dateAx>
        <c:axId val="3564123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05168"/>
        <c:crosses val="autoZero"/>
        <c:auto val="1"/>
        <c:lblOffset val="100"/>
        <c:baseTimeUnit val="days"/>
      </c:dateAx>
      <c:valAx>
        <c:axId val="356405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1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B5B8-4DF2-B8CB-0DEFB86FBD3F}"/>
            </c:ext>
          </c:extLst>
        </c:ser>
        <c:dLbls>
          <c:showLegendKey val="0"/>
          <c:showVal val="0"/>
          <c:showCatName val="0"/>
          <c:showSerName val="0"/>
          <c:showPercent val="0"/>
          <c:showBubbleSize val="0"/>
        </c:dLbls>
        <c:gapWidth val="182"/>
        <c:axId val="210965816"/>
        <c:axId val="210963520"/>
      </c:barChart>
      <c:dateAx>
        <c:axId val="2109658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63520"/>
        <c:crosses val="autoZero"/>
        <c:auto val="1"/>
        <c:lblOffset val="100"/>
        <c:baseTimeUnit val="days"/>
      </c:dateAx>
      <c:valAx>
        <c:axId val="210963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6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C565-4FBA-BC6E-3B13FC2F29EF}"/>
            </c:ext>
          </c:extLst>
        </c:ser>
        <c:dLbls>
          <c:showLegendKey val="0"/>
          <c:showVal val="0"/>
          <c:showCatName val="0"/>
          <c:showSerName val="0"/>
          <c:showPercent val="0"/>
          <c:showBubbleSize val="0"/>
        </c:dLbls>
        <c:gapWidth val="182"/>
        <c:axId val="210965488"/>
        <c:axId val="210962208"/>
      </c:barChart>
      <c:dateAx>
        <c:axId val="2109654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62208"/>
        <c:crosses val="autoZero"/>
        <c:auto val="1"/>
        <c:lblOffset val="100"/>
        <c:baseTimeUnit val="days"/>
      </c:dateAx>
      <c:valAx>
        <c:axId val="2109622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6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strRef>
              <c:f>Sheet1!$A$2:$A$3</c:f>
              <c:strCache>
                <c:ptCount val="2"/>
                <c:pt idx="0">
                  <c:v>30/11/2017</c:v>
                </c:pt>
                <c:pt idx="1">
                  <c:v>31/12/2017</c:v>
                </c:pt>
              </c:strCache>
            </c:strRef>
          </c:cat>
          <c:val>
            <c:numRef>
              <c:f>Sheet1!$B$2:$B$3</c:f>
              <c:numCache>
                <c:formatCode>General</c:formatCode>
                <c:ptCount val="2"/>
                <c:pt idx="0">
                  <c:v>661</c:v>
                </c:pt>
                <c:pt idx="1">
                  <c:v>1422</c:v>
                </c:pt>
              </c:numCache>
            </c:numRef>
          </c:val>
          <c:extLst>
            <c:ext xmlns:c16="http://schemas.microsoft.com/office/drawing/2014/chart" uri="{C3380CC4-5D6E-409C-BE32-E72D297353CC}">
              <c16:uniqueId val="{00000000-AE15-4618-A4BA-EFD7EDDB77F8}"/>
            </c:ext>
          </c:extLst>
        </c:ser>
        <c:dLbls>
          <c:showLegendKey val="0"/>
          <c:showVal val="0"/>
          <c:showCatName val="0"/>
          <c:showSerName val="0"/>
          <c:showPercent val="0"/>
          <c:showBubbleSize val="0"/>
        </c:dLbls>
        <c:gapWidth val="182"/>
        <c:axId val="210932360"/>
        <c:axId val="210933016"/>
      </c:barChart>
      <c:catAx>
        <c:axId val="210932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33016"/>
        <c:crosses val="autoZero"/>
        <c:auto val="1"/>
        <c:lblAlgn val="ctr"/>
        <c:lblOffset val="100"/>
        <c:noMultiLvlLbl val="0"/>
      </c:catAx>
      <c:valAx>
        <c:axId val="2109330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3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C16F-4BB5-84DC-02BAEB2C6B7C}"/>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C16F-4BB5-84DC-02BAEB2C6B7C}"/>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C16F-4BB5-84DC-02BAEB2C6B7C}"/>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C16F-4BB5-84DC-02BAEB2C6B7C}"/>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C16F-4BB5-84DC-02BAEB2C6B7C}"/>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1555</c:v>
                </c:pt>
                <c:pt idx="1">
                  <c:v>2436</c:v>
                </c:pt>
                <c:pt idx="2">
                  <c:v>2788</c:v>
                </c:pt>
              </c:numCache>
            </c:numRef>
          </c:val>
          <c:extLst>
            <c:ext xmlns:c16="http://schemas.microsoft.com/office/drawing/2014/chart" uri="{C3380CC4-5D6E-409C-BE32-E72D297353CC}">
              <c16:uniqueId val="{00000005-C16F-4BB5-84DC-02BAEB2C6B7C}"/>
            </c:ext>
          </c:extLst>
        </c:ser>
        <c:dLbls>
          <c:showLegendKey val="0"/>
          <c:showVal val="0"/>
          <c:showCatName val="0"/>
          <c:showSerName val="0"/>
          <c:showPercent val="0"/>
          <c:showBubbleSize val="0"/>
        </c:dLbls>
        <c:gapWidth val="182"/>
        <c:axId val="210959912"/>
        <c:axId val="210960240"/>
      </c:barChart>
      <c:dateAx>
        <c:axId val="2109599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60240"/>
        <c:crosses val="autoZero"/>
        <c:auto val="1"/>
        <c:lblOffset val="100"/>
        <c:baseTimeUnit val="days"/>
      </c:dateAx>
      <c:valAx>
        <c:axId val="2109602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95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82316-6027-4255-BD01-2BB48D703B41}"/>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F126676D-4D12-4CF5-8826-94DF06703DAB}"/>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049445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CD51D-FDF3-4ADE-A42A-AAD900E0F595}"/>
              </a:ext>
            </a:extLst>
          </p:cNvPr>
          <p:cNvSpPr>
            <a:spLocks noGrp="1"/>
          </p:cNvSpPr>
          <p:nvPr>
            <p:ph type="title"/>
          </p:nvPr>
        </p:nvSpPr>
        <p:spPr/>
        <p:txBody>
          <a:bodyPr/>
          <a:lstStyle/>
          <a:p>
            <a:r>
              <a:rPr lang="en-US"/>
              <a:t>FB Fans Total (Bar Chart)</a:t>
            </a:r>
          </a:p>
        </p:txBody>
      </p:sp>
      <p:graphicFrame>
        <p:nvGraphicFramePr>
          <p:cNvPr id="6" name="Chart Placeholder 5">
            <a:extLst>
              <a:ext uri="{FF2B5EF4-FFF2-40B4-BE49-F238E27FC236}">
                <a16:creationId xmlns:a16="http://schemas.microsoft.com/office/drawing/2014/main" id="{7BE37E12-0BF2-4E04-993B-E3C9BECFA0D5}"/>
              </a:ext>
            </a:extLst>
          </p:cNvPr>
          <p:cNvGraphicFramePr>
            <a:graphicFrameLocks noGrp="1"/>
          </p:cNvGraphicFramePr>
          <p:nvPr>
            <p:ph type="chart" sz="quarter" idx="13"/>
            <p:extLst>
              <p:ext uri="{D42A27DB-BD31-4B8C-83A1-F6EECF244321}">
                <p14:modId xmlns:p14="http://schemas.microsoft.com/office/powerpoint/2010/main" val="1728799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31C556-42F8-477A-891B-7616AD217943}"/>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E14F61BD-E2EF-4600-A8F7-D61338A03D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781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B4722-7119-4D1C-A5CC-9538636E8D87}"/>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F3BB63D4-EFA8-4C51-AA3A-05E9CE3E7710}"/>
              </a:ext>
            </a:extLst>
          </p:cNvPr>
          <p:cNvGraphicFramePr>
            <a:graphicFrameLocks noGrp="1"/>
          </p:cNvGraphicFramePr>
          <p:nvPr>
            <p:ph type="chart" sz="quarter" idx="13"/>
            <p:extLst>
              <p:ext uri="{D42A27DB-BD31-4B8C-83A1-F6EECF244321}">
                <p14:modId xmlns:p14="http://schemas.microsoft.com/office/powerpoint/2010/main" val="2157942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A537EE-8813-4A4C-A5BF-EE7A2E8C4B5B}"/>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C88BC269-8A15-4A82-8B17-B1E9A02218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991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9CE18-4735-4969-AFEE-2500A8E51B69}"/>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185C23A2-8D39-4900-85CF-0B7B958F8EA1}"/>
              </a:ext>
            </a:extLst>
          </p:cNvPr>
          <p:cNvGraphicFramePr>
            <a:graphicFrameLocks noGrp="1"/>
          </p:cNvGraphicFramePr>
          <p:nvPr>
            <p:ph type="chart" sz="quarter" idx="13"/>
            <p:extLst>
              <p:ext uri="{D42A27DB-BD31-4B8C-83A1-F6EECF244321}">
                <p14:modId xmlns:p14="http://schemas.microsoft.com/office/powerpoint/2010/main" val="4018078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DD6D0-0D4F-4850-BF08-EE9C07B7ED1F}"/>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A1AC29E6-372E-48CB-ACFD-8840077084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0913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E6C47-0391-4F32-B94F-87E5695C6573}"/>
              </a:ext>
            </a:extLst>
          </p:cNvPr>
          <p:cNvSpPr>
            <a:spLocks noGrp="1"/>
          </p:cNvSpPr>
          <p:nvPr>
            <p:ph type="title"/>
          </p:nvPr>
        </p:nvSpPr>
        <p:spPr/>
        <p:txBody>
          <a:bodyPr/>
          <a:lstStyle/>
          <a:p>
            <a:r>
              <a:rPr lang="en-US"/>
              <a:t>FB Own Posts Table with views - 1 of 12</a:t>
            </a:r>
          </a:p>
        </p:txBody>
      </p:sp>
      <p:graphicFrame>
        <p:nvGraphicFramePr>
          <p:cNvPr id="5" name="Table Placeholder 4">
            <a:extLst>
              <a:ext uri="{FF2B5EF4-FFF2-40B4-BE49-F238E27FC236}">
                <a16:creationId xmlns:a16="http://schemas.microsoft.com/office/drawing/2014/main" id="{5BA7FEF3-ED53-4F29-AB89-D961E7B56969}"/>
              </a:ext>
            </a:extLst>
          </p:cNvPr>
          <p:cNvGraphicFramePr>
            <a:graphicFrameLocks noGrp="1"/>
          </p:cNvGraphicFramePr>
          <p:nvPr>
            <p:ph type="tbl" sz="quarter" idx="13"/>
            <p:extLst>
              <p:ext uri="{D42A27DB-BD31-4B8C-83A1-F6EECF244321}">
                <p14:modId xmlns:p14="http://schemas.microsoft.com/office/powerpoint/2010/main" val="2931172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1900851"/>
                    </a:ext>
                  </a:extLst>
                </a:gridCol>
                <a:gridCol w="576072">
                  <a:extLst>
                    <a:ext uri="{9D8B030D-6E8A-4147-A177-3AD203B41FA5}">
                      <a16:colId xmlns:a16="http://schemas.microsoft.com/office/drawing/2014/main" val="2823512433"/>
                    </a:ext>
                  </a:extLst>
                </a:gridCol>
                <a:gridCol w="576072">
                  <a:extLst>
                    <a:ext uri="{9D8B030D-6E8A-4147-A177-3AD203B41FA5}">
                      <a16:colId xmlns:a16="http://schemas.microsoft.com/office/drawing/2014/main" val="346673006"/>
                    </a:ext>
                  </a:extLst>
                </a:gridCol>
                <a:gridCol w="576072">
                  <a:extLst>
                    <a:ext uri="{9D8B030D-6E8A-4147-A177-3AD203B41FA5}">
                      <a16:colId xmlns:a16="http://schemas.microsoft.com/office/drawing/2014/main" val="463140796"/>
                    </a:ext>
                  </a:extLst>
                </a:gridCol>
                <a:gridCol w="576072">
                  <a:extLst>
                    <a:ext uri="{9D8B030D-6E8A-4147-A177-3AD203B41FA5}">
                      <a16:colId xmlns:a16="http://schemas.microsoft.com/office/drawing/2014/main" val="1254811538"/>
                    </a:ext>
                  </a:extLst>
                </a:gridCol>
                <a:gridCol w="576072">
                  <a:extLst>
                    <a:ext uri="{9D8B030D-6E8A-4147-A177-3AD203B41FA5}">
                      <a16:colId xmlns:a16="http://schemas.microsoft.com/office/drawing/2014/main" val="1205715742"/>
                    </a:ext>
                  </a:extLst>
                </a:gridCol>
                <a:gridCol w="576072">
                  <a:extLst>
                    <a:ext uri="{9D8B030D-6E8A-4147-A177-3AD203B41FA5}">
                      <a16:colId xmlns:a16="http://schemas.microsoft.com/office/drawing/2014/main" val="1037973696"/>
                    </a:ext>
                  </a:extLst>
                </a:gridCol>
                <a:gridCol w="576072">
                  <a:extLst>
                    <a:ext uri="{9D8B030D-6E8A-4147-A177-3AD203B41FA5}">
                      <a16:colId xmlns:a16="http://schemas.microsoft.com/office/drawing/2014/main" val="3963272617"/>
                    </a:ext>
                  </a:extLst>
                </a:gridCol>
                <a:gridCol w="576072">
                  <a:extLst>
                    <a:ext uri="{9D8B030D-6E8A-4147-A177-3AD203B41FA5}">
                      <a16:colId xmlns:a16="http://schemas.microsoft.com/office/drawing/2014/main" val="2799448265"/>
                    </a:ext>
                  </a:extLst>
                </a:gridCol>
                <a:gridCol w="576072">
                  <a:extLst>
                    <a:ext uri="{9D8B030D-6E8A-4147-A177-3AD203B41FA5}">
                      <a16:colId xmlns:a16="http://schemas.microsoft.com/office/drawing/2014/main" val="1577746867"/>
                    </a:ext>
                  </a:extLst>
                </a:gridCol>
                <a:gridCol w="576072">
                  <a:extLst>
                    <a:ext uri="{9D8B030D-6E8A-4147-A177-3AD203B41FA5}">
                      <a16:colId xmlns:a16="http://schemas.microsoft.com/office/drawing/2014/main" val="3924911681"/>
                    </a:ext>
                  </a:extLst>
                </a:gridCol>
                <a:gridCol w="658368">
                  <a:extLst>
                    <a:ext uri="{9D8B030D-6E8A-4147-A177-3AD203B41FA5}">
                      <a16:colId xmlns:a16="http://schemas.microsoft.com/office/drawing/2014/main" val="2086055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395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- 2018-02-28 11:49:23</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474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- 2018-02-27 12:00:00</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4026075"/>
                  </a:ext>
                </a:extLst>
              </a:tr>
            </a:tbl>
          </a:graphicData>
        </a:graphic>
      </p:graphicFrame>
      <p:sp>
        <p:nvSpPr>
          <p:cNvPr id="4" name="Text Placeholder 3">
            <a:extLst>
              <a:ext uri="{FF2B5EF4-FFF2-40B4-BE49-F238E27FC236}">
                <a16:creationId xmlns:a16="http://schemas.microsoft.com/office/drawing/2014/main" id="{DB6BCAD9-74CB-4F52-98C8-6EEA508CEEE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417477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85A8F-5DBB-488F-ABEC-240EDC8A7968}"/>
              </a:ext>
            </a:extLst>
          </p:cNvPr>
          <p:cNvSpPr>
            <a:spLocks noGrp="1"/>
          </p:cNvSpPr>
          <p:nvPr>
            <p:ph type="title"/>
          </p:nvPr>
        </p:nvSpPr>
        <p:spPr/>
        <p:txBody>
          <a:bodyPr/>
          <a:lstStyle/>
          <a:p>
            <a:r>
              <a:rPr lang="en-US"/>
              <a:t>FB Own Posts Table with views - 2 of 12</a:t>
            </a:r>
          </a:p>
        </p:txBody>
      </p:sp>
      <p:graphicFrame>
        <p:nvGraphicFramePr>
          <p:cNvPr id="5" name="Table Placeholder 4">
            <a:extLst>
              <a:ext uri="{FF2B5EF4-FFF2-40B4-BE49-F238E27FC236}">
                <a16:creationId xmlns:a16="http://schemas.microsoft.com/office/drawing/2014/main" id="{FF43166E-309E-494A-8627-3B54D5B606A1}"/>
              </a:ext>
            </a:extLst>
          </p:cNvPr>
          <p:cNvGraphicFramePr>
            <a:graphicFrameLocks noGrp="1"/>
          </p:cNvGraphicFramePr>
          <p:nvPr>
            <p:ph type="tbl" sz="quarter" idx="13"/>
            <p:extLst>
              <p:ext uri="{D42A27DB-BD31-4B8C-83A1-F6EECF244321}">
                <p14:modId xmlns:p14="http://schemas.microsoft.com/office/powerpoint/2010/main" val="2667634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96693147"/>
                    </a:ext>
                  </a:extLst>
                </a:gridCol>
                <a:gridCol w="576072">
                  <a:extLst>
                    <a:ext uri="{9D8B030D-6E8A-4147-A177-3AD203B41FA5}">
                      <a16:colId xmlns:a16="http://schemas.microsoft.com/office/drawing/2014/main" val="3926366080"/>
                    </a:ext>
                  </a:extLst>
                </a:gridCol>
                <a:gridCol w="576072">
                  <a:extLst>
                    <a:ext uri="{9D8B030D-6E8A-4147-A177-3AD203B41FA5}">
                      <a16:colId xmlns:a16="http://schemas.microsoft.com/office/drawing/2014/main" val="2091044696"/>
                    </a:ext>
                  </a:extLst>
                </a:gridCol>
                <a:gridCol w="576072">
                  <a:extLst>
                    <a:ext uri="{9D8B030D-6E8A-4147-A177-3AD203B41FA5}">
                      <a16:colId xmlns:a16="http://schemas.microsoft.com/office/drawing/2014/main" val="2485766236"/>
                    </a:ext>
                  </a:extLst>
                </a:gridCol>
                <a:gridCol w="576072">
                  <a:extLst>
                    <a:ext uri="{9D8B030D-6E8A-4147-A177-3AD203B41FA5}">
                      <a16:colId xmlns:a16="http://schemas.microsoft.com/office/drawing/2014/main" val="824920426"/>
                    </a:ext>
                  </a:extLst>
                </a:gridCol>
                <a:gridCol w="576072">
                  <a:extLst>
                    <a:ext uri="{9D8B030D-6E8A-4147-A177-3AD203B41FA5}">
                      <a16:colId xmlns:a16="http://schemas.microsoft.com/office/drawing/2014/main" val="2650073749"/>
                    </a:ext>
                  </a:extLst>
                </a:gridCol>
                <a:gridCol w="576072">
                  <a:extLst>
                    <a:ext uri="{9D8B030D-6E8A-4147-A177-3AD203B41FA5}">
                      <a16:colId xmlns:a16="http://schemas.microsoft.com/office/drawing/2014/main" val="1548282661"/>
                    </a:ext>
                  </a:extLst>
                </a:gridCol>
                <a:gridCol w="576072">
                  <a:extLst>
                    <a:ext uri="{9D8B030D-6E8A-4147-A177-3AD203B41FA5}">
                      <a16:colId xmlns:a16="http://schemas.microsoft.com/office/drawing/2014/main" val="2204984423"/>
                    </a:ext>
                  </a:extLst>
                </a:gridCol>
                <a:gridCol w="576072">
                  <a:extLst>
                    <a:ext uri="{9D8B030D-6E8A-4147-A177-3AD203B41FA5}">
                      <a16:colId xmlns:a16="http://schemas.microsoft.com/office/drawing/2014/main" val="1757314335"/>
                    </a:ext>
                  </a:extLst>
                </a:gridCol>
                <a:gridCol w="576072">
                  <a:extLst>
                    <a:ext uri="{9D8B030D-6E8A-4147-A177-3AD203B41FA5}">
                      <a16:colId xmlns:a16="http://schemas.microsoft.com/office/drawing/2014/main" val="781574824"/>
                    </a:ext>
                  </a:extLst>
                </a:gridCol>
                <a:gridCol w="576072">
                  <a:extLst>
                    <a:ext uri="{9D8B030D-6E8A-4147-A177-3AD203B41FA5}">
                      <a16:colId xmlns:a16="http://schemas.microsoft.com/office/drawing/2014/main" val="1915150661"/>
                    </a:ext>
                  </a:extLst>
                </a:gridCol>
                <a:gridCol w="658368">
                  <a:extLst>
                    <a:ext uri="{9D8B030D-6E8A-4147-A177-3AD203B41FA5}">
                      <a16:colId xmlns:a16="http://schemas.microsoft.com/office/drawing/2014/main" val="1680963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649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- 2018-02-23 10:30:00</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14030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- 2018-02-21 10:30:01</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198560"/>
                  </a:ext>
                </a:extLst>
              </a:tr>
            </a:tbl>
          </a:graphicData>
        </a:graphic>
      </p:graphicFrame>
      <p:sp>
        <p:nvSpPr>
          <p:cNvPr id="4" name="Text Placeholder 3">
            <a:extLst>
              <a:ext uri="{FF2B5EF4-FFF2-40B4-BE49-F238E27FC236}">
                <a16:creationId xmlns:a16="http://schemas.microsoft.com/office/drawing/2014/main" id="{C51A60A2-7C44-4985-9699-9DDCD893582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189424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F0F2-C240-488F-9B9A-4AEE0A50DB89}"/>
              </a:ext>
            </a:extLst>
          </p:cNvPr>
          <p:cNvSpPr>
            <a:spLocks noGrp="1"/>
          </p:cNvSpPr>
          <p:nvPr>
            <p:ph type="title"/>
          </p:nvPr>
        </p:nvSpPr>
        <p:spPr/>
        <p:txBody>
          <a:bodyPr/>
          <a:lstStyle/>
          <a:p>
            <a:r>
              <a:rPr lang="en-US"/>
              <a:t>FB Own Posts Table with views - 3 of 12</a:t>
            </a:r>
          </a:p>
        </p:txBody>
      </p:sp>
      <p:graphicFrame>
        <p:nvGraphicFramePr>
          <p:cNvPr id="5" name="Table Placeholder 4">
            <a:extLst>
              <a:ext uri="{FF2B5EF4-FFF2-40B4-BE49-F238E27FC236}">
                <a16:creationId xmlns:a16="http://schemas.microsoft.com/office/drawing/2014/main" id="{666DEE58-E03B-4F08-887A-BA7A71A2EB4E}"/>
              </a:ext>
            </a:extLst>
          </p:cNvPr>
          <p:cNvGraphicFramePr>
            <a:graphicFrameLocks noGrp="1"/>
          </p:cNvGraphicFramePr>
          <p:nvPr>
            <p:ph type="tbl" sz="quarter" idx="13"/>
            <p:extLst>
              <p:ext uri="{D42A27DB-BD31-4B8C-83A1-F6EECF244321}">
                <p14:modId xmlns:p14="http://schemas.microsoft.com/office/powerpoint/2010/main" val="762568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388900"/>
                    </a:ext>
                  </a:extLst>
                </a:gridCol>
                <a:gridCol w="576072">
                  <a:extLst>
                    <a:ext uri="{9D8B030D-6E8A-4147-A177-3AD203B41FA5}">
                      <a16:colId xmlns:a16="http://schemas.microsoft.com/office/drawing/2014/main" val="2725069243"/>
                    </a:ext>
                  </a:extLst>
                </a:gridCol>
                <a:gridCol w="576072">
                  <a:extLst>
                    <a:ext uri="{9D8B030D-6E8A-4147-A177-3AD203B41FA5}">
                      <a16:colId xmlns:a16="http://schemas.microsoft.com/office/drawing/2014/main" val="3697611310"/>
                    </a:ext>
                  </a:extLst>
                </a:gridCol>
                <a:gridCol w="576072">
                  <a:extLst>
                    <a:ext uri="{9D8B030D-6E8A-4147-A177-3AD203B41FA5}">
                      <a16:colId xmlns:a16="http://schemas.microsoft.com/office/drawing/2014/main" val="3688652468"/>
                    </a:ext>
                  </a:extLst>
                </a:gridCol>
                <a:gridCol w="576072">
                  <a:extLst>
                    <a:ext uri="{9D8B030D-6E8A-4147-A177-3AD203B41FA5}">
                      <a16:colId xmlns:a16="http://schemas.microsoft.com/office/drawing/2014/main" val="3890958806"/>
                    </a:ext>
                  </a:extLst>
                </a:gridCol>
                <a:gridCol w="576072">
                  <a:extLst>
                    <a:ext uri="{9D8B030D-6E8A-4147-A177-3AD203B41FA5}">
                      <a16:colId xmlns:a16="http://schemas.microsoft.com/office/drawing/2014/main" val="3407259701"/>
                    </a:ext>
                  </a:extLst>
                </a:gridCol>
                <a:gridCol w="576072">
                  <a:extLst>
                    <a:ext uri="{9D8B030D-6E8A-4147-A177-3AD203B41FA5}">
                      <a16:colId xmlns:a16="http://schemas.microsoft.com/office/drawing/2014/main" val="4175738705"/>
                    </a:ext>
                  </a:extLst>
                </a:gridCol>
                <a:gridCol w="576072">
                  <a:extLst>
                    <a:ext uri="{9D8B030D-6E8A-4147-A177-3AD203B41FA5}">
                      <a16:colId xmlns:a16="http://schemas.microsoft.com/office/drawing/2014/main" val="1693986511"/>
                    </a:ext>
                  </a:extLst>
                </a:gridCol>
                <a:gridCol w="576072">
                  <a:extLst>
                    <a:ext uri="{9D8B030D-6E8A-4147-A177-3AD203B41FA5}">
                      <a16:colId xmlns:a16="http://schemas.microsoft.com/office/drawing/2014/main" val="1206358435"/>
                    </a:ext>
                  </a:extLst>
                </a:gridCol>
                <a:gridCol w="576072">
                  <a:extLst>
                    <a:ext uri="{9D8B030D-6E8A-4147-A177-3AD203B41FA5}">
                      <a16:colId xmlns:a16="http://schemas.microsoft.com/office/drawing/2014/main" val="3901947675"/>
                    </a:ext>
                  </a:extLst>
                </a:gridCol>
                <a:gridCol w="576072">
                  <a:extLst>
                    <a:ext uri="{9D8B030D-6E8A-4147-A177-3AD203B41FA5}">
                      <a16:colId xmlns:a16="http://schemas.microsoft.com/office/drawing/2014/main" val="2772321291"/>
                    </a:ext>
                  </a:extLst>
                </a:gridCol>
                <a:gridCol w="658368">
                  <a:extLst>
                    <a:ext uri="{9D8B030D-6E8A-4147-A177-3AD203B41FA5}">
                      <a16:colId xmlns:a16="http://schemas.microsoft.com/office/drawing/2014/main" val="1475272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698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- 2018-02-19 12:07:06</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5449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- 2018-02-17 12:15:26</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1769154"/>
                  </a:ext>
                </a:extLst>
              </a:tr>
            </a:tbl>
          </a:graphicData>
        </a:graphic>
      </p:graphicFrame>
      <p:sp>
        <p:nvSpPr>
          <p:cNvPr id="4" name="Text Placeholder 3">
            <a:extLst>
              <a:ext uri="{FF2B5EF4-FFF2-40B4-BE49-F238E27FC236}">
                <a16:creationId xmlns:a16="http://schemas.microsoft.com/office/drawing/2014/main" id="{ADB9C833-E8AF-4D37-AA6E-43BDFE28C68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388420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0D75A-CF90-4C1B-AEED-BAC64EDC07A4}"/>
              </a:ext>
            </a:extLst>
          </p:cNvPr>
          <p:cNvSpPr>
            <a:spLocks noGrp="1"/>
          </p:cNvSpPr>
          <p:nvPr>
            <p:ph type="title"/>
          </p:nvPr>
        </p:nvSpPr>
        <p:spPr/>
        <p:txBody>
          <a:bodyPr/>
          <a:lstStyle/>
          <a:p>
            <a:r>
              <a:rPr lang="en-US"/>
              <a:t>FB Own Posts Table with views - 4 of 12</a:t>
            </a:r>
          </a:p>
        </p:txBody>
      </p:sp>
      <p:graphicFrame>
        <p:nvGraphicFramePr>
          <p:cNvPr id="5" name="Table Placeholder 4">
            <a:extLst>
              <a:ext uri="{FF2B5EF4-FFF2-40B4-BE49-F238E27FC236}">
                <a16:creationId xmlns:a16="http://schemas.microsoft.com/office/drawing/2014/main" id="{235A0A79-F1A9-4EC5-9949-B19B82CA07FD}"/>
              </a:ext>
            </a:extLst>
          </p:cNvPr>
          <p:cNvGraphicFramePr>
            <a:graphicFrameLocks noGrp="1"/>
          </p:cNvGraphicFramePr>
          <p:nvPr>
            <p:ph type="tbl" sz="quarter" idx="13"/>
            <p:extLst>
              <p:ext uri="{D42A27DB-BD31-4B8C-83A1-F6EECF244321}">
                <p14:modId xmlns:p14="http://schemas.microsoft.com/office/powerpoint/2010/main" val="3232891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64463509"/>
                    </a:ext>
                  </a:extLst>
                </a:gridCol>
                <a:gridCol w="576072">
                  <a:extLst>
                    <a:ext uri="{9D8B030D-6E8A-4147-A177-3AD203B41FA5}">
                      <a16:colId xmlns:a16="http://schemas.microsoft.com/office/drawing/2014/main" val="3646436716"/>
                    </a:ext>
                  </a:extLst>
                </a:gridCol>
                <a:gridCol w="576072">
                  <a:extLst>
                    <a:ext uri="{9D8B030D-6E8A-4147-A177-3AD203B41FA5}">
                      <a16:colId xmlns:a16="http://schemas.microsoft.com/office/drawing/2014/main" val="647816046"/>
                    </a:ext>
                  </a:extLst>
                </a:gridCol>
                <a:gridCol w="576072">
                  <a:extLst>
                    <a:ext uri="{9D8B030D-6E8A-4147-A177-3AD203B41FA5}">
                      <a16:colId xmlns:a16="http://schemas.microsoft.com/office/drawing/2014/main" val="1391433954"/>
                    </a:ext>
                  </a:extLst>
                </a:gridCol>
                <a:gridCol w="576072">
                  <a:extLst>
                    <a:ext uri="{9D8B030D-6E8A-4147-A177-3AD203B41FA5}">
                      <a16:colId xmlns:a16="http://schemas.microsoft.com/office/drawing/2014/main" val="2670052749"/>
                    </a:ext>
                  </a:extLst>
                </a:gridCol>
                <a:gridCol w="576072">
                  <a:extLst>
                    <a:ext uri="{9D8B030D-6E8A-4147-A177-3AD203B41FA5}">
                      <a16:colId xmlns:a16="http://schemas.microsoft.com/office/drawing/2014/main" val="838453659"/>
                    </a:ext>
                  </a:extLst>
                </a:gridCol>
                <a:gridCol w="576072">
                  <a:extLst>
                    <a:ext uri="{9D8B030D-6E8A-4147-A177-3AD203B41FA5}">
                      <a16:colId xmlns:a16="http://schemas.microsoft.com/office/drawing/2014/main" val="1941713296"/>
                    </a:ext>
                  </a:extLst>
                </a:gridCol>
                <a:gridCol w="576072">
                  <a:extLst>
                    <a:ext uri="{9D8B030D-6E8A-4147-A177-3AD203B41FA5}">
                      <a16:colId xmlns:a16="http://schemas.microsoft.com/office/drawing/2014/main" val="2712124517"/>
                    </a:ext>
                  </a:extLst>
                </a:gridCol>
                <a:gridCol w="576072">
                  <a:extLst>
                    <a:ext uri="{9D8B030D-6E8A-4147-A177-3AD203B41FA5}">
                      <a16:colId xmlns:a16="http://schemas.microsoft.com/office/drawing/2014/main" val="133423000"/>
                    </a:ext>
                  </a:extLst>
                </a:gridCol>
                <a:gridCol w="576072">
                  <a:extLst>
                    <a:ext uri="{9D8B030D-6E8A-4147-A177-3AD203B41FA5}">
                      <a16:colId xmlns:a16="http://schemas.microsoft.com/office/drawing/2014/main" val="3628436668"/>
                    </a:ext>
                  </a:extLst>
                </a:gridCol>
                <a:gridCol w="576072">
                  <a:extLst>
                    <a:ext uri="{9D8B030D-6E8A-4147-A177-3AD203B41FA5}">
                      <a16:colId xmlns:a16="http://schemas.microsoft.com/office/drawing/2014/main" val="1990614241"/>
                    </a:ext>
                  </a:extLst>
                </a:gridCol>
                <a:gridCol w="658368">
                  <a:extLst>
                    <a:ext uri="{9D8B030D-6E8A-4147-A177-3AD203B41FA5}">
                      <a16:colId xmlns:a16="http://schemas.microsoft.com/office/drawing/2014/main" val="252941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432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- 2018-02-16 13:22:43</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385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- 2018-02-13 16:40:20</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86737831"/>
                  </a:ext>
                </a:extLst>
              </a:tr>
            </a:tbl>
          </a:graphicData>
        </a:graphic>
      </p:graphicFrame>
      <p:sp>
        <p:nvSpPr>
          <p:cNvPr id="4" name="Text Placeholder 3">
            <a:extLst>
              <a:ext uri="{FF2B5EF4-FFF2-40B4-BE49-F238E27FC236}">
                <a16:creationId xmlns:a16="http://schemas.microsoft.com/office/drawing/2014/main" id="{AA33E79D-BC36-4B62-8C69-10935206DF27}"/>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752152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EF114-21ED-4722-AB0E-9FBF3C239B5A}"/>
              </a:ext>
            </a:extLst>
          </p:cNvPr>
          <p:cNvSpPr>
            <a:spLocks noGrp="1"/>
          </p:cNvSpPr>
          <p:nvPr>
            <p:ph type="title"/>
          </p:nvPr>
        </p:nvSpPr>
        <p:spPr/>
        <p:txBody>
          <a:bodyPr/>
          <a:lstStyle/>
          <a:p>
            <a:r>
              <a:rPr lang="en-US"/>
              <a:t>FB Own Posts Table with views - 5 of 12</a:t>
            </a:r>
          </a:p>
        </p:txBody>
      </p:sp>
      <p:graphicFrame>
        <p:nvGraphicFramePr>
          <p:cNvPr id="5" name="Table Placeholder 4">
            <a:extLst>
              <a:ext uri="{FF2B5EF4-FFF2-40B4-BE49-F238E27FC236}">
                <a16:creationId xmlns:a16="http://schemas.microsoft.com/office/drawing/2014/main" id="{F9E28471-9A65-4FD7-800E-19D61A140AAD}"/>
              </a:ext>
            </a:extLst>
          </p:cNvPr>
          <p:cNvGraphicFramePr>
            <a:graphicFrameLocks noGrp="1"/>
          </p:cNvGraphicFramePr>
          <p:nvPr>
            <p:ph type="tbl" sz="quarter" idx="13"/>
            <p:extLst>
              <p:ext uri="{D42A27DB-BD31-4B8C-83A1-F6EECF244321}">
                <p14:modId xmlns:p14="http://schemas.microsoft.com/office/powerpoint/2010/main" val="125884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2031418"/>
                    </a:ext>
                  </a:extLst>
                </a:gridCol>
                <a:gridCol w="576072">
                  <a:extLst>
                    <a:ext uri="{9D8B030D-6E8A-4147-A177-3AD203B41FA5}">
                      <a16:colId xmlns:a16="http://schemas.microsoft.com/office/drawing/2014/main" val="1872045153"/>
                    </a:ext>
                  </a:extLst>
                </a:gridCol>
                <a:gridCol w="576072">
                  <a:extLst>
                    <a:ext uri="{9D8B030D-6E8A-4147-A177-3AD203B41FA5}">
                      <a16:colId xmlns:a16="http://schemas.microsoft.com/office/drawing/2014/main" val="3997915052"/>
                    </a:ext>
                  </a:extLst>
                </a:gridCol>
                <a:gridCol w="576072">
                  <a:extLst>
                    <a:ext uri="{9D8B030D-6E8A-4147-A177-3AD203B41FA5}">
                      <a16:colId xmlns:a16="http://schemas.microsoft.com/office/drawing/2014/main" val="1260826141"/>
                    </a:ext>
                  </a:extLst>
                </a:gridCol>
                <a:gridCol w="576072">
                  <a:extLst>
                    <a:ext uri="{9D8B030D-6E8A-4147-A177-3AD203B41FA5}">
                      <a16:colId xmlns:a16="http://schemas.microsoft.com/office/drawing/2014/main" val="2771389816"/>
                    </a:ext>
                  </a:extLst>
                </a:gridCol>
                <a:gridCol w="576072">
                  <a:extLst>
                    <a:ext uri="{9D8B030D-6E8A-4147-A177-3AD203B41FA5}">
                      <a16:colId xmlns:a16="http://schemas.microsoft.com/office/drawing/2014/main" val="2352357569"/>
                    </a:ext>
                  </a:extLst>
                </a:gridCol>
                <a:gridCol w="576072">
                  <a:extLst>
                    <a:ext uri="{9D8B030D-6E8A-4147-A177-3AD203B41FA5}">
                      <a16:colId xmlns:a16="http://schemas.microsoft.com/office/drawing/2014/main" val="3806170698"/>
                    </a:ext>
                  </a:extLst>
                </a:gridCol>
                <a:gridCol w="576072">
                  <a:extLst>
                    <a:ext uri="{9D8B030D-6E8A-4147-A177-3AD203B41FA5}">
                      <a16:colId xmlns:a16="http://schemas.microsoft.com/office/drawing/2014/main" val="3422153513"/>
                    </a:ext>
                  </a:extLst>
                </a:gridCol>
                <a:gridCol w="576072">
                  <a:extLst>
                    <a:ext uri="{9D8B030D-6E8A-4147-A177-3AD203B41FA5}">
                      <a16:colId xmlns:a16="http://schemas.microsoft.com/office/drawing/2014/main" val="4110890908"/>
                    </a:ext>
                  </a:extLst>
                </a:gridCol>
                <a:gridCol w="576072">
                  <a:extLst>
                    <a:ext uri="{9D8B030D-6E8A-4147-A177-3AD203B41FA5}">
                      <a16:colId xmlns:a16="http://schemas.microsoft.com/office/drawing/2014/main" val="3833201890"/>
                    </a:ext>
                  </a:extLst>
                </a:gridCol>
                <a:gridCol w="576072">
                  <a:extLst>
                    <a:ext uri="{9D8B030D-6E8A-4147-A177-3AD203B41FA5}">
                      <a16:colId xmlns:a16="http://schemas.microsoft.com/office/drawing/2014/main" val="335529238"/>
                    </a:ext>
                  </a:extLst>
                </a:gridCol>
                <a:gridCol w="658368">
                  <a:extLst>
                    <a:ext uri="{9D8B030D-6E8A-4147-A177-3AD203B41FA5}">
                      <a16:colId xmlns:a16="http://schemas.microsoft.com/office/drawing/2014/main" val="241019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39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- 2018-02-11 15:53:41</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5545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- 2018-02-09 16:04:20</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89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- 2018-02-07 10:50:50</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3996388"/>
                  </a:ext>
                </a:extLst>
              </a:tr>
            </a:tbl>
          </a:graphicData>
        </a:graphic>
      </p:graphicFrame>
      <p:sp>
        <p:nvSpPr>
          <p:cNvPr id="4" name="Text Placeholder 3">
            <a:extLst>
              <a:ext uri="{FF2B5EF4-FFF2-40B4-BE49-F238E27FC236}">
                <a16:creationId xmlns:a16="http://schemas.microsoft.com/office/drawing/2014/main" id="{475E6522-07D2-46A0-A991-73E15C586C18}"/>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205066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F0ACD-83C0-45FC-801E-A31B46A72E86}"/>
              </a:ext>
            </a:extLst>
          </p:cNvPr>
          <p:cNvSpPr>
            <a:spLocks noGrp="1"/>
          </p:cNvSpPr>
          <p:nvPr>
            <p:ph type="title"/>
          </p:nvPr>
        </p:nvSpPr>
        <p:spPr/>
        <p:txBody>
          <a:bodyPr/>
          <a:lstStyle/>
          <a:p>
            <a:r>
              <a:rPr lang="en-US"/>
              <a:t>FB Own Posts Table with views - 6 of 12</a:t>
            </a:r>
          </a:p>
        </p:txBody>
      </p:sp>
      <p:graphicFrame>
        <p:nvGraphicFramePr>
          <p:cNvPr id="5" name="Table Placeholder 4">
            <a:extLst>
              <a:ext uri="{FF2B5EF4-FFF2-40B4-BE49-F238E27FC236}">
                <a16:creationId xmlns:a16="http://schemas.microsoft.com/office/drawing/2014/main" id="{4375960D-C435-488C-896A-B56FD9856B59}"/>
              </a:ext>
            </a:extLst>
          </p:cNvPr>
          <p:cNvGraphicFramePr>
            <a:graphicFrameLocks noGrp="1"/>
          </p:cNvGraphicFramePr>
          <p:nvPr>
            <p:ph type="tbl" sz="quarter" idx="13"/>
            <p:extLst>
              <p:ext uri="{D42A27DB-BD31-4B8C-83A1-F6EECF244321}">
                <p14:modId xmlns:p14="http://schemas.microsoft.com/office/powerpoint/2010/main" val="3495181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34586987"/>
                    </a:ext>
                  </a:extLst>
                </a:gridCol>
                <a:gridCol w="576072">
                  <a:extLst>
                    <a:ext uri="{9D8B030D-6E8A-4147-A177-3AD203B41FA5}">
                      <a16:colId xmlns:a16="http://schemas.microsoft.com/office/drawing/2014/main" val="1867922126"/>
                    </a:ext>
                  </a:extLst>
                </a:gridCol>
                <a:gridCol w="576072">
                  <a:extLst>
                    <a:ext uri="{9D8B030D-6E8A-4147-A177-3AD203B41FA5}">
                      <a16:colId xmlns:a16="http://schemas.microsoft.com/office/drawing/2014/main" val="855706671"/>
                    </a:ext>
                  </a:extLst>
                </a:gridCol>
                <a:gridCol w="576072">
                  <a:extLst>
                    <a:ext uri="{9D8B030D-6E8A-4147-A177-3AD203B41FA5}">
                      <a16:colId xmlns:a16="http://schemas.microsoft.com/office/drawing/2014/main" val="650248259"/>
                    </a:ext>
                  </a:extLst>
                </a:gridCol>
                <a:gridCol w="576072">
                  <a:extLst>
                    <a:ext uri="{9D8B030D-6E8A-4147-A177-3AD203B41FA5}">
                      <a16:colId xmlns:a16="http://schemas.microsoft.com/office/drawing/2014/main" val="1334625862"/>
                    </a:ext>
                  </a:extLst>
                </a:gridCol>
                <a:gridCol w="576072">
                  <a:extLst>
                    <a:ext uri="{9D8B030D-6E8A-4147-A177-3AD203B41FA5}">
                      <a16:colId xmlns:a16="http://schemas.microsoft.com/office/drawing/2014/main" val="3428428155"/>
                    </a:ext>
                  </a:extLst>
                </a:gridCol>
                <a:gridCol w="576072">
                  <a:extLst>
                    <a:ext uri="{9D8B030D-6E8A-4147-A177-3AD203B41FA5}">
                      <a16:colId xmlns:a16="http://schemas.microsoft.com/office/drawing/2014/main" val="1663084113"/>
                    </a:ext>
                  </a:extLst>
                </a:gridCol>
                <a:gridCol w="576072">
                  <a:extLst>
                    <a:ext uri="{9D8B030D-6E8A-4147-A177-3AD203B41FA5}">
                      <a16:colId xmlns:a16="http://schemas.microsoft.com/office/drawing/2014/main" val="1499798669"/>
                    </a:ext>
                  </a:extLst>
                </a:gridCol>
                <a:gridCol w="576072">
                  <a:extLst>
                    <a:ext uri="{9D8B030D-6E8A-4147-A177-3AD203B41FA5}">
                      <a16:colId xmlns:a16="http://schemas.microsoft.com/office/drawing/2014/main" val="733638300"/>
                    </a:ext>
                  </a:extLst>
                </a:gridCol>
                <a:gridCol w="576072">
                  <a:extLst>
                    <a:ext uri="{9D8B030D-6E8A-4147-A177-3AD203B41FA5}">
                      <a16:colId xmlns:a16="http://schemas.microsoft.com/office/drawing/2014/main" val="2505532986"/>
                    </a:ext>
                  </a:extLst>
                </a:gridCol>
                <a:gridCol w="576072">
                  <a:extLst>
                    <a:ext uri="{9D8B030D-6E8A-4147-A177-3AD203B41FA5}">
                      <a16:colId xmlns:a16="http://schemas.microsoft.com/office/drawing/2014/main" val="3495280110"/>
                    </a:ext>
                  </a:extLst>
                </a:gridCol>
                <a:gridCol w="658368">
                  <a:extLst>
                    <a:ext uri="{9D8B030D-6E8A-4147-A177-3AD203B41FA5}">
                      <a16:colId xmlns:a16="http://schemas.microsoft.com/office/drawing/2014/main" val="3606420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936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- 2018-02-05 10:57:12</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419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- 2018-02-03 15:06:45</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1798626"/>
                  </a:ext>
                </a:extLst>
              </a:tr>
            </a:tbl>
          </a:graphicData>
        </a:graphic>
      </p:graphicFrame>
      <p:sp>
        <p:nvSpPr>
          <p:cNvPr id="4" name="Text Placeholder 3">
            <a:extLst>
              <a:ext uri="{FF2B5EF4-FFF2-40B4-BE49-F238E27FC236}">
                <a16:creationId xmlns:a16="http://schemas.microsoft.com/office/drawing/2014/main" id="{F42E62EE-4E5A-4257-B619-7F3A16E4092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037901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34AB4-0316-4DF3-9900-BDD0E97C2660}"/>
              </a:ext>
            </a:extLst>
          </p:cNvPr>
          <p:cNvSpPr>
            <a:spLocks noGrp="1"/>
          </p:cNvSpPr>
          <p:nvPr>
            <p:ph type="title"/>
          </p:nvPr>
        </p:nvSpPr>
        <p:spPr/>
        <p:txBody>
          <a:bodyPr/>
          <a:lstStyle/>
          <a:p>
            <a:r>
              <a:rPr lang="en-US"/>
              <a:t>FB Own Posts Table with views - 7 of 12</a:t>
            </a:r>
          </a:p>
        </p:txBody>
      </p:sp>
      <p:graphicFrame>
        <p:nvGraphicFramePr>
          <p:cNvPr id="5" name="Table Placeholder 4">
            <a:extLst>
              <a:ext uri="{FF2B5EF4-FFF2-40B4-BE49-F238E27FC236}">
                <a16:creationId xmlns:a16="http://schemas.microsoft.com/office/drawing/2014/main" id="{3CCC8925-43E6-4AA6-960E-4C83E1A54E75}"/>
              </a:ext>
            </a:extLst>
          </p:cNvPr>
          <p:cNvGraphicFramePr>
            <a:graphicFrameLocks noGrp="1"/>
          </p:cNvGraphicFramePr>
          <p:nvPr>
            <p:ph type="tbl" sz="quarter" idx="13"/>
            <p:extLst>
              <p:ext uri="{D42A27DB-BD31-4B8C-83A1-F6EECF244321}">
                <p14:modId xmlns:p14="http://schemas.microsoft.com/office/powerpoint/2010/main" val="2531255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9343657"/>
                    </a:ext>
                  </a:extLst>
                </a:gridCol>
                <a:gridCol w="576072">
                  <a:extLst>
                    <a:ext uri="{9D8B030D-6E8A-4147-A177-3AD203B41FA5}">
                      <a16:colId xmlns:a16="http://schemas.microsoft.com/office/drawing/2014/main" val="3325818817"/>
                    </a:ext>
                  </a:extLst>
                </a:gridCol>
                <a:gridCol w="576072">
                  <a:extLst>
                    <a:ext uri="{9D8B030D-6E8A-4147-A177-3AD203B41FA5}">
                      <a16:colId xmlns:a16="http://schemas.microsoft.com/office/drawing/2014/main" val="111115020"/>
                    </a:ext>
                  </a:extLst>
                </a:gridCol>
                <a:gridCol w="576072">
                  <a:extLst>
                    <a:ext uri="{9D8B030D-6E8A-4147-A177-3AD203B41FA5}">
                      <a16:colId xmlns:a16="http://schemas.microsoft.com/office/drawing/2014/main" val="3983985100"/>
                    </a:ext>
                  </a:extLst>
                </a:gridCol>
                <a:gridCol w="576072">
                  <a:extLst>
                    <a:ext uri="{9D8B030D-6E8A-4147-A177-3AD203B41FA5}">
                      <a16:colId xmlns:a16="http://schemas.microsoft.com/office/drawing/2014/main" val="1086811634"/>
                    </a:ext>
                  </a:extLst>
                </a:gridCol>
                <a:gridCol w="576072">
                  <a:extLst>
                    <a:ext uri="{9D8B030D-6E8A-4147-A177-3AD203B41FA5}">
                      <a16:colId xmlns:a16="http://schemas.microsoft.com/office/drawing/2014/main" val="2261280987"/>
                    </a:ext>
                  </a:extLst>
                </a:gridCol>
                <a:gridCol w="576072">
                  <a:extLst>
                    <a:ext uri="{9D8B030D-6E8A-4147-A177-3AD203B41FA5}">
                      <a16:colId xmlns:a16="http://schemas.microsoft.com/office/drawing/2014/main" val="28643751"/>
                    </a:ext>
                  </a:extLst>
                </a:gridCol>
                <a:gridCol w="576072">
                  <a:extLst>
                    <a:ext uri="{9D8B030D-6E8A-4147-A177-3AD203B41FA5}">
                      <a16:colId xmlns:a16="http://schemas.microsoft.com/office/drawing/2014/main" val="1869456780"/>
                    </a:ext>
                  </a:extLst>
                </a:gridCol>
                <a:gridCol w="576072">
                  <a:extLst>
                    <a:ext uri="{9D8B030D-6E8A-4147-A177-3AD203B41FA5}">
                      <a16:colId xmlns:a16="http://schemas.microsoft.com/office/drawing/2014/main" val="1970963491"/>
                    </a:ext>
                  </a:extLst>
                </a:gridCol>
                <a:gridCol w="576072">
                  <a:extLst>
                    <a:ext uri="{9D8B030D-6E8A-4147-A177-3AD203B41FA5}">
                      <a16:colId xmlns:a16="http://schemas.microsoft.com/office/drawing/2014/main" val="3481440649"/>
                    </a:ext>
                  </a:extLst>
                </a:gridCol>
                <a:gridCol w="576072">
                  <a:extLst>
                    <a:ext uri="{9D8B030D-6E8A-4147-A177-3AD203B41FA5}">
                      <a16:colId xmlns:a16="http://schemas.microsoft.com/office/drawing/2014/main" val="480741519"/>
                    </a:ext>
                  </a:extLst>
                </a:gridCol>
                <a:gridCol w="658368">
                  <a:extLst>
                    <a:ext uri="{9D8B030D-6E8A-4147-A177-3AD203B41FA5}">
                      <a16:colId xmlns:a16="http://schemas.microsoft.com/office/drawing/2014/main" val="2654032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815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- 2018-02-01 09:57:12</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835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- 2018-01-31 17:48:06</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729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- 2018-01-28 10:51:31</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7371369"/>
                  </a:ext>
                </a:extLst>
              </a:tr>
            </a:tbl>
          </a:graphicData>
        </a:graphic>
      </p:graphicFrame>
      <p:sp>
        <p:nvSpPr>
          <p:cNvPr id="4" name="Text Placeholder 3">
            <a:extLst>
              <a:ext uri="{FF2B5EF4-FFF2-40B4-BE49-F238E27FC236}">
                <a16:creationId xmlns:a16="http://schemas.microsoft.com/office/drawing/2014/main" id="{DF73B8BC-61F1-45F8-A186-E6160AD5A72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981158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33D9D-3DC3-4A99-951D-0FCC41BB3E62}"/>
              </a:ext>
            </a:extLst>
          </p:cNvPr>
          <p:cNvSpPr>
            <a:spLocks noGrp="1"/>
          </p:cNvSpPr>
          <p:nvPr>
            <p:ph type="title"/>
          </p:nvPr>
        </p:nvSpPr>
        <p:spPr/>
        <p:txBody>
          <a:bodyPr/>
          <a:lstStyle/>
          <a:p>
            <a:r>
              <a:rPr lang="en-US"/>
              <a:t>FB Own Posts Table with views - 8 of 12</a:t>
            </a:r>
          </a:p>
        </p:txBody>
      </p:sp>
      <p:graphicFrame>
        <p:nvGraphicFramePr>
          <p:cNvPr id="5" name="Table Placeholder 4">
            <a:extLst>
              <a:ext uri="{FF2B5EF4-FFF2-40B4-BE49-F238E27FC236}">
                <a16:creationId xmlns:a16="http://schemas.microsoft.com/office/drawing/2014/main" id="{FAF4D85D-E51F-467E-BAAC-D4DEAD07CCFE}"/>
              </a:ext>
            </a:extLst>
          </p:cNvPr>
          <p:cNvGraphicFramePr>
            <a:graphicFrameLocks noGrp="1"/>
          </p:cNvGraphicFramePr>
          <p:nvPr>
            <p:ph type="tbl" sz="quarter" idx="13"/>
            <p:extLst>
              <p:ext uri="{D42A27DB-BD31-4B8C-83A1-F6EECF244321}">
                <p14:modId xmlns:p14="http://schemas.microsoft.com/office/powerpoint/2010/main" val="2181729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7333768"/>
                    </a:ext>
                  </a:extLst>
                </a:gridCol>
                <a:gridCol w="576072">
                  <a:extLst>
                    <a:ext uri="{9D8B030D-6E8A-4147-A177-3AD203B41FA5}">
                      <a16:colId xmlns:a16="http://schemas.microsoft.com/office/drawing/2014/main" val="948297445"/>
                    </a:ext>
                  </a:extLst>
                </a:gridCol>
                <a:gridCol w="576072">
                  <a:extLst>
                    <a:ext uri="{9D8B030D-6E8A-4147-A177-3AD203B41FA5}">
                      <a16:colId xmlns:a16="http://schemas.microsoft.com/office/drawing/2014/main" val="1943005653"/>
                    </a:ext>
                  </a:extLst>
                </a:gridCol>
                <a:gridCol w="576072">
                  <a:extLst>
                    <a:ext uri="{9D8B030D-6E8A-4147-A177-3AD203B41FA5}">
                      <a16:colId xmlns:a16="http://schemas.microsoft.com/office/drawing/2014/main" val="1860569322"/>
                    </a:ext>
                  </a:extLst>
                </a:gridCol>
                <a:gridCol w="576072">
                  <a:extLst>
                    <a:ext uri="{9D8B030D-6E8A-4147-A177-3AD203B41FA5}">
                      <a16:colId xmlns:a16="http://schemas.microsoft.com/office/drawing/2014/main" val="3335237431"/>
                    </a:ext>
                  </a:extLst>
                </a:gridCol>
                <a:gridCol w="576072">
                  <a:extLst>
                    <a:ext uri="{9D8B030D-6E8A-4147-A177-3AD203B41FA5}">
                      <a16:colId xmlns:a16="http://schemas.microsoft.com/office/drawing/2014/main" val="4258482199"/>
                    </a:ext>
                  </a:extLst>
                </a:gridCol>
                <a:gridCol w="576072">
                  <a:extLst>
                    <a:ext uri="{9D8B030D-6E8A-4147-A177-3AD203B41FA5}">
                      <a16:colId xmlns:a16="http://schemas.microsoft.com/office/drawing/2014/main" val="24938832"/>
                    </a:ext>
                  </a:extLst>
                </a:gridCol>
                <a:gridCol w="576072">
                  <a:extLst>
                    <a:ext uri="{9D8B030D-6E8A-4147-A177-3AD203B41FA5}">
                      <a16:colId xmlns:a16="http://schemas.microsoft.com/office/drawing/2014/main" val="3503134464"/>
                    </a:ext>
                  </a:extLst>
                </a:gridCol>
                <a:gridCol w="576072">
                  <a:extLst>
                    <a:ext uri="{9D8B030D-6E8A-4147-A177-3AD203B41FA5}">
                      <a16:colId xmlns:a16="http://schemas.microsoft.com/office/drawing/2014/main" val="4205107993"/>
                    </a:ext>
                  </a:extLst>
                </a:gridCol>
                <a:gridCol w="576072">
                  <a:extLst>
                    <a:ext uri="{9D8B030D-6E8A-4147-A177-3AD203B41FA5}">
                      <a16:colId xmlns:a16="http://schemas.microsoft.com/office/drawing/2014/main" val="567037958"/>
                    </a:ext>
                  </a:extLst>
                </a:gridCol>
                <a:gridCol w="576072">
                  <a:extLst>
                    <a:ext uri="{9D8B030D-6E8A-4147-A177-3AD203B41FA5}">
                      <a16:colId xmlns:a16="http://schemas.microsoft.com/office/drawing/2014/main" val="404524405"/>
                    </a:ext>
                  </a:extLst>
                </a:gridCol>
                <a:gridCol w="658368">
                  <a:extLst>
                    <a:ext uri="{9D8B030D-6E8A-4147-A177-3AD203B41FA5}">
                      <a16:colId xmlns:a16="http://schemas.microsoft.com/office/drawing/2014/main" val="1552919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296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- 2018-01-26 10:00:00</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954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- 2018-01-23 17:56:56</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5797650"/>
                  </a:ext>
                </a:extLst>
              </a:tr>
            </a:tbl>
          </a:graphicData>
        </a:graphic>
      </p:graphicFrame>
      <p:sp>
        <p:nvSpPr>
          <p:cNvPr id="4" name="Text Placeholder 3">
            <a:extLst>
              <a:ext uri="{FF2B5EF4-FFF2-40B4-BE49-F238E27FC236}">
                <a16:creationId xmlns:a16="http://schemas.microsoft.com/office/drawing/2014/main" id="{328C9011-9A9D-4A83-85F6-A8934DA241BD}"/>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92561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7E3C-6EDC-4E94-9C6B-817F78F0B988}"/>
              </a:ext>
            </a:extLst>
          </p:cNvPr>
          <p:cNvSpPr>
            <a:spLocks noGrp="1"/>
          </p:cNvSpPr>
          <p:nvPr>
            <p:ph type="title"/>
          </p:nvPr>
        </p:nvSpPr>
        <p:spPr/>
        <p:txBody>
          <a:bodyPr/>
          <a:lstStyle/>
          <a:p>
            <a:r>
              <a:rPr lang="en-US"/>
              <a:t>FB Own Posts Table with views - 9 of 12</a:t>
            </a:r>
          </a:p>
        </p:txBody>
      </p:sp>
      <p:graphicFrame>
        <p:nvGraphicFramePr>
          <p:cNvPr id="5" name="Table Placeholder 4">
            <a:extLst>
              <a:ext uri="{FF2B5EF4-FFF2-40B4-BE49-F238E27FC236}">
                <a16:creationId xmlns:a16="http://schemas.microsoft.com/office/drawing/2014/main" id="{BA6E5AD6-4D7E-458D-84A3-108CB01DB6C6}"/>
              </a:ext>
            </a:extLst>
          </p:cNvPr>
          <p:cNvGraphicFramePr>
            <a:graphicFrameLocks noGrp="1"/>
          </p:cNvGraphicFramePr>
          <p:nvPr>
            <p:ph type="tbl" sz="quarter" idx="13"/>
            <p:extLst>
              <p:ext uri="{D42A27DB-BD31-4B8C-83A1-F6EECF244321}">
                <p14:modId xmlns:p14="http://schemas.microsoft.com/office/powerpoint/2010/main" val="4082363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6686663"/>
                    </a:ext>
                  </a:extLst>
                </a:gridCol>
                <a:gridCol w="576072">
                  <a:extLst>
                    <a:ext uri="{9D8B030D-6E8A-4147-A177-3AD203B41FA5}">
                      <a16:colId xmlns:a16="http://schemas.microsoft.com/office/drawing/2014/main" val="3331994124"/>
                    </a:ext>
                  </a:extLst>
                </a:gridCol>
                <a:gridCol w="576072">
                  <a:extLst>
                    <a:ext uri="{9D8B030D-6E8A-4147-A177-3AD203B41FA5}">
                      <a16:colId xmlns:a16="http://schemas.microsoft.com/office/drawing/2014/main" val="3090311959"/>
                    </a:ext>
                  </a:extLst>
                </a:gridCol>
                <a:gridCol w="576072">
                  <a:extLst>
                    <a:ext uri="{9D8B030D-6E8A-4147-A177-3AD203B41FA5}">
                      <a16:colId xmlns:a16="http://schemas.microsoft.com/office/drawing/2014/main" val="530413997"/>
                    </a:ext>
                  </a:extLst>
                </a:gridCol>
                <a:gridCol w="576072">
                  <a:extLst>
                    <a:ext uri="{9D8B030D-6E8A-4147-A177-3AD203B41FA5}">
                      <a16:colId xmlns:a16="http://schemas.microsoft.com/office/drawing/2014/main" val="94568789"/>
                    </a:ext>
                  </a:extLst>
                </a:gridCol>
                <a:gridCol w="576072">
                  <a:extLst>
                    <a:ext uri="{9D8B030D-6E8A-4147-A177-3AD203B41FA5}">
                      <a16:colId xmlns:a16="http://schemas.microsoft.com/office/drawing/2014/main" val="3352963513"/>
                    </a:ext>
                  </a:extLst>
                </a:gridCol>
                <a:gridCol w="576072">
                  <a:extLst>
                    <a:ext uri="{9D8B030D-6E8A-4147-A177-3AD203B41FA5}">
                      <a16:colId xmlns:a16="http://schemas.microsoft.com/office/drawing/2014/main" val="4103017124"/>
                    </a:ext>
                  </a:extLst>
                </a:gridCol>
                <a:gridCol w="576072">
                  <a:extLst>
                    <a:ext uri="{9D8B030D-6E8A-4147-A177-3AD203B41FA5}">
                      <a16:colId xmlns:a16="http://schemas.microsoft.com/office/drawing/2014/main" val="2999099773"/>
                    </a:ext>
                  </a:extLst>
                </a:gridCol>
                <a:gridCol w="576072">
                  <a:extLst>
                    <a:ext uri="{9D8B030D-6E8A-4147-A177-3AD203B41FA5}">
                      <a16:colId xmlns:a16="http://schemas.microsoft.com/office/drawing/2014/main" val="130341409"/>
                    </a:ext>
                  </a:extLst>
                </a:gridCol>
                <a:gridCol w="576072">
                  <a:extLst>
                    <a:ext uri="{9D8B030D-6E8A-4147-A177-3AD203B41FA5}">
                      <a16:colId xmlns:a16="http://schemas.microsoft.com/office/drawing/2014/main" val="1848953993"/>
                    </a:ext>
                  </a:extLst>
                </a:gridCol>
                <a:gridCol w="576072">
                  <a:extLst>
                    <a:ext uri="{9D8B030D-6E8A-4147-A177-3AD203B41FA5}">
                      <a16:colId xmlns:a16="http://schemas.microsoft.com/office/drawing/2014/main" val="2043775510"/>
                    </a:ext>
                  </a:extLst>
                </a:gridCol>
                <a:gridCol w="658368">
                  <a:extLst>
                    <a:ext uri="{9D8B030D-6E8A-4147-A177-3AD203B41FA5}">
                      <a16:colId xmlns:a16="http://schemas.microsoft.com/office/drawing/2014/main" val="655353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397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- 2018-01-22 09:28:48</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99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- 2018-01-21 12:00:00</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2398696"/>
                  </a:ext>
                </a:extLst>
              </a:tr>
            </a:tbl>
          </a:graphicData>
        </a:graphic>
      </p:graphicFrame>
      <p:sp>
        <p:nvSpPr>
          <p:cNvPr id="4" name="Text Placeholder 3">
            <a:extLst>
              <a:ext uri="{FF2B5EF4-FFF2-40B4-BE49-F238E27FC236}">
                <a16:creationId xmlns:a16="http://schemas.microsoft.com/office/drawing/2014/main" id="{CB8C78AE-D37A-4E4B-A3EB-44A5CE6F838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256582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DB8BB-01E4-4D92-875E-F3D79A55DA18}"/>
              </a:ext>
            </a:extLst>
          </p:cNvPr>
          <p:cNvSpPr>
            <a:spLocks noGrp="1"/>
          </p:cNvSpPr>
          <p:nvPr>
            <p:ph type="title"/>
          </p:nvPr>
        </p:nvSpPr>
        <p:spPr/>
        <p:txBody>
          <a:bodyPr/>
          <a:lstStyle/>
          <a:p>
            <a:r>
              <a:rPr lang="en-US"/>
              <a:t>FB Own Posts Table with views - 10 of 12</a:t>
            </a:r>
          </a:p>
        </p:txBody>
      </p:sp>
      <p:graphicFrame>
        <p:nvGraphicFramePr>
          <p:cNvPr id="5" name="Table Placeholder 4">
            <a:extLst>
              <a:ext uri="{FF2B5EF4-FFF2-40B4-BE49-F238E27FC236}">
                <a16:creationId xmlns:a16="http://schemas.microsoft.com/office/drawing/2014/main" id="{4644B6C2-0D06-4CF9-A27E-10C3E5C7D1A1}"/>
              </a:ext>
            </a:extLst>
          </p:cNvPr>
          <p:cNvGraphicFramePr>
            <a:graphicFrameLocks noGrp="1"/>
          </p:cNvGraphicFramePr>
          <p:nvPr>
            <p:ph type="tbl" sz="quarter" idx="13"/>
            <p:extLst>
              <p:ext uri="{D42A27DB-BD31-4B8C-83A1-F6EECF244321}">
                <p14:modId xmlns:p14="http://schemas.microsoft.com/office/powerpoint/2010/main" val="178566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1511540"/>
                    </a:ext>
                  </a:extLst>
                </a:gridCol>
                <a:gridCol w="576072">
                  <a:extLst>
                    <a:ext uri="{9D8B030D-6E8A-4147-A177-3AD203B41FA5}">
                      <a16:colId xmlns:a16="http://schemas.microsoft.com/office/drawing/2014/main" val="768309425"/>
                    </a:ext>
                  </a:extLst>
                </a:gridCol>
                <a:gridCol w="576072">
                  <a:extLst>
                    <a:ext uri="{9D8B030D-6E8A-4147-A177-3AD203B41FA5}">
                      <a16:colId xmlns:a16="http://schemas.microsoft.com/office/drawing/2014/main" val="3795714160"/>
                    </a:ext>
                  </a:extLst>
                </a:gridCol>
                <a:gridCol w="576072">
                  <a:extLst>
                    <a:ext uri="{9D8B030D-6E8A-4147-A177-3AD203B41FA5}">
                      <a16:colId xmlns:a16="http://schemas.microsoft.com/office/drawing/2014/main" val="3510002143"/>
                    </a:ext>
                  </a:extLst>
                </a:gridCol>
                <a:gridCol w="576072">
                  <a:extLst>
                    <a:ext uri="{9D8B030D-6E8A-4147-A177-3AD203B41FA5}">
                      <a16:colId xmlns:a16="http://schemas.microsoft.com/office/drawing/2014/main" val="162268023"/>
                    </a:ext>
                  </a:extLst>
                </a:gridCol>
                <a:gridCol w="576072">
                  <a:extLst>
                    <a:ext uri="{9D8B030D-6E8A-4147-A177-3AD203B41FA5}">
                      <a16:colId xmlns:a16="http://schemas.microsoft.com/office/drawing/2014/main" val="511604718"/>
                    </a:ext>
                  </a:extLst>
                </a:gridCol>
                <a:gridCol w="576072">
                  <a:extLst>
                    <a:ext uri="{9D8B030D-6E8A-4147-A177-3AD203B41FA5}">
                      <a16:colId xmlns:a16="http://schemas.microsoft.com/office/drawing/2014/main" val="3285815217"/>
                    </a:ext>
                  </a:extLst>
                </a:gridCol>
                <a:gridCol w="576072">
                  <a:extLst>
                    <a:ext uri="{9D8B030D-6E8A-4147-A177-3AD203B41FA5}">
                      <a16:colId xmlns:a16="http://schemas.microsoft.com/office/drawing/2014/main" val="1099892649"/>
                    </a:ext>
                  </a:extLst>
                </a:gridCol>
                <a:gridCol w="576072">
                  <a:extLst>
                    <a:ext uri="{9D8B030D-6E8A-4147-A177-3AD203B41FA5}">
                      <a16:colId xmlns:a16="http://schemas.microsoft.com/office/drawing/2014/main" val="351633174"/>
                    </a:ext>
                  </a:extLst>
                </a:gridCol>
                <a:gridCol w="576072">
                  <a:extLst>
                    <a:ext uri="{9D8B030D-6E8A-4147-A177-3AD203B41FA5}">
                      <a16:colId xmlns:a16="http://schemas.microsoft.com/office/drawing/2014/main" val="3788842205"/>
                    </a:ext>
                  </a:extLst>
                </a:gridCol>
                <a:gridCol w="576072">
                  <a:extLst>
                    <a:ext uri="{9D8B030D-6E8A-4147-A177-3AD203B41FA5}">
                      <a16:colId xmlns:a16="http://schemas.microsoft.com/office/drawing/2014/main" val="2784099247"/>
                    </a:ext>
                  </a:extLst>
                </a:gridCol>
                <a:gridCol w="658368">
                  <a:extLst>
                    <a:ext uri="{9D8B030D-6E8A-4147-A177-3AD203B41FA5}">
                      <a16:colId xmlns:a16="http://schemas.microsoft.com/office/drawing/2014/main" val="28537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87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- 2018-01-19 10:10:00</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050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- 2018-01-17 10:10:00</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6100579"/>
                  </a:ext>
                </a:extLst>
              </a:tr>
            </a:tbl>
          </a:graphicData>
        </a:graphic>
      </p:graphicFrame>
      <p:sp>
        <p:nvSpPr>
          <p:cNvPr id="4" name="Text Placeholder 3">
            <a:extLst>
              <a:ext uri="{FF2B5EF4-FFF2-40B4-BE49-F238E27FC236}">
                <a16:creationId xmlns:a16="http://schemas.microsoft.com/office/drawing/2014/main" id="{A90FE35D-8D08-40DC-9FA6-7F831F42E2CD}"/>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937257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BDCE2-D3F4-4F2A-B1ED-9EA65AD37BE2}"/>
              </a:ext>
            </a:extLst>
          </p:cNvPr>
          <p:cNvSpPr>
            <a:spLocks noGrp="1"/>
          </p:cNvSpPr>
          <p:nvPr>
            <p:ph type="title"/>
          </p:nvPr>
        </p:nvSpPr>
        <p:spPr/>
        <p:txBody>
          <a:bodyPr/>
          <a:lstStyle/>
          <a:p>
            <a:r>
              <a:rPr lang="en-US"/>
              <a:t>FB Own Posts Table with views - 11 of 12</a:t>
            </a:r>
          </a:p>
        </p:txBody>
      </p:sp>
      <p:graphicFrame>
        <p:nvGraphicFramePr>
          <p:cNvPr id="5" name="Table Placeholder 4">
            <a:extLst>
              <a:ext uri="{FF2B5EF4-FFF2-40B4-BE49-F238E27FC236}">
                <a16:creationId xmlns:a16="http://schemas.microsoft.com/office/drawing/2014/main" id="{0B654176-3E72-46FE-AC6C-245E96E2B7E6}"/>
              </a:ext>
            </a:extLst>
          </p:cNvPr>
          <p:cNvGraphicFramePr>
            <a:graphicFrameLocks noGrp="1"/>
          </p:cNvGraphicFramePr>
          <p:nvPr>
            <p:ph type="tbl" sz="quarter" idx="13"/>
            <p:extLst>
              <p:ext uri="{D42A27DB-BD31-4B8C-83A1-F6EECF244321}">
                <p14:modId xmlns:p14="http://schemas.microsoft.com/office/powerpoint/2010/main" val="1117690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4462715"/>
                    </a:ext>
                  </a:extLst>
                </a:gridCol>
                <a:gridCol w="576072">
                  <a:extLst>
                    <a:ext uri="{9D8B030D-6E8A-4147-A177-3AD203B41FA5}">
                      <a16:colId xmlns:a16="http://schemas.microsoft.com/office/drawing/2014/main" val="3487962603"/>
                    </a:ext>
                  </a:extLst>
                </a:gridCol>
                <a:gridCol w="576072">
                  <a:extLst>
                    <a:ext uri="{9D8B030D-6E8A-4147-A177-3AD203B41FA5}">
                      <a16:colId xmlns:a16="http://schemas.microsoft.com/office/drawing/2014/main" val="2165597244"/>
                    </a:ext>
                  </a:extLst>
                </a:gridCol>
                <a:gridCol w="576072">
                  <a:extLst>
                    <a:ext uri="{9D8B030D-6E8A-4147-A177-3AD203B41FA5}">
                      <a16:colId xmlns:a16="http://schemas.microsoft.com/office/drawing/2014/main" val="1235826185"/>
                    </a:ext>
                  </a:extLst>
                </a:gridCol>
                <a:gridCol w="576072">
                  <a:extLst>
                    <a:ext uri="{9D8B030D-6E8A-4147-A177-3AD203B41FA5}">
                      <a16:colId xmlns:a16="http://schemas.microsoft.com/office/drawing/2014/main" val="3151508400"/>
                    </a:ext>
                  </a:extLst>
                </a:gridCol>
                <a:gridCol w="576072">
                  <a:extLst>
                    <a:ext uri="{9D8B030D-6E8A-4147-A177-3AD203B41FA5}">
                      <a16:colId xmlns:a16="http://schemas.microsoft.com/office/drawing/2014/main" val="4054255350"/>
                    </a:ext>
                  </a:extLst>
                </a:gridCol>
                <a:gridCol w="576072">
                  <a:extLst>
                    <a:ext uri="{9D8B030D-6E8A-4147-A177-3AD203B41FA5}">
                      <a16:colId xmlns:a16="http://schemas.microsoft.com/office/drawing/2014/main" val="261898699"/>
                    </a:ext>
                  </a:extLst>
                </a:gridCol>
                <a:gridCol w="576072">
                  <a:extLst>
                    <a:ext uri="{9D8B030D-6E8A-4147-A177-3AD203B41FA5}">
                      <a16:colId xmlns:a16="http://schemas.microsoft.com/office/drawing/2014/main" val="942396153"/>
                    </a:ext>
                  </a:extLst>
                </a:gridCol>
                <a:gridCol w="576072">
                  <a:extLst>
                    <a:ext uri="{9D8B030D-6E8A-4147-A177-3AD203B41FA5}">
                      <a16:colId xmlns:a16="http://schemas.microsoft.com/office/drawing/2014/main" val="3606113048"/>
                    </a:ext>
                  </a:extLst>
                </a:gridCol>
                <a:gridCol w="576072">
                  <a:extLst>
                    <a:ext uri="{9D8B030D-6E8A-4147-A177-3AD203B41FA5}">
                      <a16:colId xmlns:a16="http://schemas.microsoft.com/office/drawing/2014/main" val="3506344725"/>
                    </a:ext>
                  </a:extLst>
                </a:gridCol>
                <a:gridCol w="576072">
                  <a:extLst>
                    <a:ext uri="{9D8B030D-6E8A-4147-A177-3AD203B41FA5}">
                      <a16:colId xmlns:a16="http://schemas.microsoft.com/office/drawing/2014/main" val="4162492608"/>
                    </a:ext>
                  </a:extLst>
                </a:gridCol>
                <a:gridCol w="658368">
                  <a:extLst>
                    <a:ext uri="{9D8B030D-6E8A-4147-A177-3AD203B41FA5}">
                      <a16:colId xmlns:a16="http://schemas.microsoft.com/office/drawing/2014/main" val="1373456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862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- 2018-01-13 10:10:00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0713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- 2018-01-11 10:15:00</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5909135"/>
                  </a:ext>
                </a:extLst>
              </a:tr>
            </a:tbl>
          </a:graphicData>
        </a:graphic>
      </p:graphicFrame>
      <p:sp>
        <p:nvSpPr>
          <p:cNvPr id="4" name="Text Placeholder 3">
            <a:extLst>
              <a:ext uri="{FF2B5EF4-FFF2-40B4-BE49-F238E27FC236}">
                <a16:creationId xmlns:a16="http://schemas.microsoft.com/office/drawing/2014/main" id="{B2D2714C-AEC0-43AA-95FC-5EED5E78D397}"/>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168181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AE5C4-4616-4486-9375-361FCCABDED5}"/>
              </a:ext>
            </a:extLst>
          </p:cNvPr>
          <p:cNvSpPr>
            <a:spLocks noGrp="1"/>
          </p:cNvSpPr>
          <p:nvPr>
            <p:ph type="title"/>
          </p:nvPr>
        </p:nvSpPr>
        <p:spPr/>
        <p:txBody>
          <a:bodyPr/>
          <a:lstStyle/>
          <a:p>
            <a:r>
              <a:rPr lang="en-US"/>
              <a:t>FB Own Posts Table with views - 12 of 12</a:t>
            </a:r>
          </a:p>
        </p:txBody>
      </p:sp>
      <p:graphicFrame>
        <p:nvGraphicFramePr>
          <p:cNvPr id="5" name="Table Placeholder 4">
            <a:extLst>
              <a:ext uri="{FF2B5EF4-FFF2-40B4-BE49-F238E27FC236}">
                <a16:creationId xmlns:a16="http://schemas.microsoft.com/office/drawing/2014/main" id="{55D95AB8-69A0-4B68-80D6-C18EA17F3CE8}"/>
              </a:ext>
            </a:extLst>
          </p:cNvPr>
          <p:cNvGraphicFramePr>
            <a:graphicFrameLocks noGrp="1"/>
          </p:cNvGraphicFramePr>
          <p:nvPr>
            <p:ph type="tbl" sz="quarter" idx="13"/>
            <p:extLst>
              <p:ext uri="{D42A27DB-BD31-4B8C-83A1-F6EECF244321}">
                <p14:modId xmlns:p14="http://schemas.microsoft.com/office/powerpoint/2010/main" val="342614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1979690"/>
                    </a:ext>
                  </a:extLst>
                </a:gridCol>
                <a:gridCol w="576072">
                  <a:extLst>
                    <a:ext uri="{9D8B030D-6E8A-4147-A177-3AD203B41FA5}">
                      <a16:colId xmlns:a16="http://schemas.microsoft.com/office/drawing/2014/main" val="1717660133"/>
                    </a:ext>
                  </a:extLst>
                </a:gridCol>
                <a:gridCol w="576072">
                  <a:extLst>
                    <a:ext uri="{9D8B030D-6E8A-4147-A177-3AD203B41FA5}">
                      <a16:colId xmlns:a16="http://schemas.microsoft.com/office/drawing/2014/main" val="2315477570"/>
                    </a:ext>
                  </a:extLst>
                </a:gridCol>
                <a:gridCol w="576072">
                  <a:extLst>
                    <a:ext uri="{9D8B030D-6E8A-4147-A177-3AD203B41FA5}">
                      <a16:colId xmlns:a16="http://schemas.microsoft.com/office/drawing/2014/main" val="1952651323"/>
                    </a:ext>
                  </a:extLst>
                </a:gridCol>
                <a:gridCol w="576072">
                  <a:extLst>
                    <a:ext uri="{9D8B030D-6E8A-4147-A177-3AD203B41FA5}">
                      <a16:colId xmlns:a16="http://schemas.microsoft.com/office/drawing/2014/main" val="3224017435"/>
                    </a:ext>
                  </a:extLst>
                </a:gridCol>
                <a:gridCol w="576072">
                  <a:extLst>
                    <a:ext uri="{9D8B030D-6E8A-4147-A177-3AD203B41FA5}">
                      <a16:colId xmlns:a16="http://schemas.microsoft.com/office/drawing/2014/main" val="875942664"/>
                    </a:ext>
                  </a:extLst>
                </a:gridCol>
                <a:gridCol w="576072">
                  <a:extLst>
                    <a:ext uri="{9D8B030D-6E8A-4147-A177-3AD203B41FA5}">
                      <a16:colId xmlns:a16="http://schemas.microsoft.com/office/drawing/2014/main" val="106752097"/>
                    </a:ext>
                  </a:extLst>
                </a:gridCol>
                <a:gridCol w="576072">
                  <a:extLst>
                    <a:ext uri="{9D8B030D-6E8A-4147-A177-3AD203B41FA5}">
                      <a16:colId xmlns:a16="http://schemas.microsoft.com/office/drawing/2014/main" val="1935477776"/>
                    </a:ext>
                  </a:extLst>
                </a:gridCol>
                <a:gridCol w="576072">
                  <a:extLst>
                    <a:ext uri="{9D8B030D-6E8A-4147-A177-3AD203B41FA5}">
                      <a16:colId xmlns:a16="http://schemas.microsoft.com/office/drawing/2014/main" val="3025330238"/>
                    </a:ext>
                  </a:extLst>
                </a:gridCol>
                <a:gridCol w="576072">
                  <a:extLst>
                    <a:ext uri="{9D8B030D-6E8A-4147-A177-3AD203B41FA5}">
                      <a16:colId xmlns:a16="http://schemas.microsoft.com/office/drawing/2014/main" val="477789004"/>
                    </a:ext>
                  </a:extLst>
                </a:gridCol>
                <a:gridCol w="576072">
                  <a:extLst>
                    <a:ext uri="{9D8B030D-6E8A-4147-A177-3AD203B41FA5}">
                      <a16:colId xmlns:a16="http://schemas.microsoft.com/office/drawing/2014/main" val="1888659253"/>
                    </a:ext>
                  </a:extLst>
                </a:gridCol>
                <a:gridCol w="658368">
                  <a:extLst>
                    <a:ext uri="{9D8B030D-6E8A-4147-A177-3AD203B41FA5}">
                      <a16:colId xmlns:a16="http://schemas.microsoft.com/office/drawing/2014/main" val="3203122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426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- 2018-01-09 09:55:00</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2425071"/>
                  </a:ext>
                </a:extLst>
              </a:tr>
            </a:tbl>
          </a:graphicData>
        </a:graphic>
      </p:graphicFrame>
      <p:sp>
        <p:nvSpPr>
          <p:cNvPr id="4" name="Text Placeholder 3">
            <a:extLst>
              <a:ext uri="{FF2B5EF4-FFF2-40B4-BE49-F238E27FC236}">
                <a16:creationId xmlns:a16="http://schemas.microsoft.com/office/drawing/2014/main" id="{45591046-7A1F-4ACB-A5DA-7B8A1E49CE8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506869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7C2A-0A18-4585-87DA-966D2F6052C3}"/>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CF5DAFD6-2296-4A04-BBC1-F333E66C1C43}"/>
              </a:ext>
            </a:extLst>
          </p:cNvPr>
          <p:cNvGraphicFramePr>
            <a:graphicFrameLocks noGrp="1"/>
          </p:cNvGraphicFramePr>
          <p:nvPr>
            <p:ph type="chart" sz="quarter" idx="13"/>
            <p:extLst>
              <p:ext uri="{D42A27DB-BD31-4B8C-83A1-F6EECF244321}">
                <p14:modId xmlns:p14="http://schemas.microsoft.com/office/powerpoint/2010/main" val="2225529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5CFF3D-4EE5-47D6-A299-4D78A60BD899}"/>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C174C89-7F75-49E7-B970-FDA246BF6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711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43A80-7E9E-41D1-932E-1C57A80FF561}"/>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52A6C7B5-23C8-48D8-B32D-688A3E981DD9}"/>
              </a:ext>
            </a:extLst>
          </p:cNvPr>
          <p:cNvGraphicFramePr>
            <a:graphicFrameLocks noGrp="1"/>
          </p:cNvGraphicFramePr>
          <p:nvPr>
            <p:ph type="chart" sz="quarter" idx="13"/>
            <p:extLst>
              <p:ext uri="{D42A27DB-BD31-4B8C-83A1-F6EECF244321}">
                <p14:modId xmlns:p14="http://schemas.microsoft.com/office/powerpoint/2010/main" val="98876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6C3CB6-9362-4C8E-9D27-9E2487E3145D}"/>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ED1B86C5-6B0F-4743-9903-68B046CE33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6247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3B682-F7D6-4ED9-B047-2C9BEAA3CCB3}"/>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B6AF1961-1BD5-4119-8B49-90F12366B1E1}"/>
              </a:ext>
            </a:extLst>
          </p:cNvPr>
          <p:cNvGraphicFramePr>
            <a:graphicFrameLocks noGrp="1"/>
          </p:cNvGraphicFramePr>
          <p:nvPr>
            <p:ph type="chart" sz="quarter" idx="13"/>
            <p:extLst>
              <p:ext uri="{D42A27DB-BD31-4B8C-83A1-F6EECF244321}">
                <p14:modId xmlns:p14="http://schemas.microsoft.com/office/powerpoint/2010/main" val="2028514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208898-2D18-48C0-9D42-2D16E35C5F28}"/>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8212F01-50EE-4828-B621-C6F8F998FD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154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0390-08CA-4203-A1E9-B03F05C1E836}"/>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884C928F-64ED-4CDF-B140-D677369B5AA1}"/>
              </a:ext>
            </a:extLst>
          </p:cNvPr>
          <p:cNvGraphicFramePr>
            <a:graphicFrameLocks noGrp="1"/>
          </p:cNvGraphicFramePr>
          <p:nvPr>
            <p:ph type="chart" sz="quarter" idx="13"/>
            <p:extLst>
              <p:ext uri="{D42A27DB-BD31-4B8C-83A1-F6EECF244321}">
                <p14:modId xmlns:p14="http://schemas.microsoft.com/office/powerpoint/2010/main" val="1126222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EDF78F-A922-4CD7-ACC8-D772D814F0C6}"/>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BFE9F670-620E-4E96-AC73-D83798AC1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139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64C31-A532-47FC-AD45-3280BFA741D7}"/>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079FF854-35E1-4B51-B70D-1D7EB7F202BB}"/>
              </a:ext>
            </a:extLst>
          </p:cNvPr>
          <p:cNvGraphicFramePr>
            <a:graphicFrameLocks noGrp="1"/>
          </p:cNvGraphicFramePr>
          <p:nvPr>
            <p:ph type="tbl" sz="quarter" idx="13"/>
            <p:extLst>
              <p:ext uri="{D42A27DB-BD31-4B8C-83A1-F6EECF244321}">
                <p14:modId xmlns:p14="http://schemas.microsoft.com/office/powerpoint/2010/main" val="3410004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76505856"/>
                    </a:ext>
                  </a:extLst>
                </a:gridCol>
                <a:gridCol w="987552">
                  <a:extLst>
                    <a:ext uri="{9D8B030D-6E8A-4147-A177-3AD203B41FA5}">
                      <a16:colId xmlns:a16="http://schemas.microsoft.com/office/drawing/2014/main" val="1238243158"/>
                    </a:ext>
                  </a:extLst>
                </a:gridCol>
                <a:gridCol w="493776">
                  <a:extLst>
                    <a:ext uri="{9D8B030D-6E8A-4147-A177-3AD203B41FA5}">
                      <a16:colId xmlns:a16="http://schemas.microsoft.com/office/drawing/2014/main" val="358247570"/>
                    </a:ext>
                  </a:extLst>
                </a:gridCol>
                <a:gridCol w="987552">
                  <a:extLst>
                    <a:ext uri="{9D8B030D-6E8A-4147-A177-3AD203B41FA5}">
                      <a16:colId xmlns:a16="http://schemas.microsoft.com/office/drawing/2014/main" val="2935236030"/>
                    </a:ext>
                  </a:extLst>
                </a:gridCol>
                <a:gridCol w="493776">
                  <a:extLst>
                    <a:ext uri="{9D8B030D-6E8A-4147-A177-3AD203B41FA5}">
                      <a16:colId xmlns:a16="http://schemas.microsoft.com/office/drawing/2014/main" val="690564927"/>
                    </a:ext>
                  </a:extLst>
                </a:gridCol>
                <a:gridCol w="493776">
                  <a:extLst>
                    <a:ext uri="{9D8B030D-6E8A-4147-A177-3AD203B41FA5}">
                      <a16:colId xmlns:a16="http://schemas.microsoft.com/office/drawing/2014/main" val="2401552442"/>
                    </a:ext>
                  </a:extLst>
                </a:gridCol>
                <a:gridCol w="493776">
                  <a:extLst>
                    <a:ext uri="{9D8B030D-6E8A-4147-A177-3AD203B41FA5}">
                      <a16:colId xmlns:a16="http://schemas.microsoft.com/office/drawing/2014/main" val="4129054941"/>
                    </a:ext>
                  </a:extLst>
                </a:gridCol>
                <a:gridCol w="493776">
                  <a:extLst>
                    <a:ext uri="{9D8B030D-6E8A-4147-A177-3AD203B41FA5}">
                      <a16:colId xmlns:a16="http://schemas.microsoft.com/office/drawing/2014/main" val="671561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3496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- 2018-02-28 11:20:49</a:t>
                      </a:r>
                      <a:r>
                        <a:rPr kumimoji="0" lang="en-US" sz="1000" b="0" i="0" u="none" strike="noStrike" kern="1200" cap="none" spc="0" normalizeH="0" baseline="0" noProof="0">
                          <a:ln>
                            <a:noFill/>
                          </a:ln>
                          <a:solidFill>
                            <a:prstClr val="black"/>
                          </a:solidFill>
                          <a:effectLst/>
                          <a:uLnTx/>
                          <a:uFillTx/>
                          <a:latin typeface="+mn-lt"/>
                          <a:ea typeface="+mn-ea"/>
                          <a:cs typeface="+mn-cs"/>
                        </a:rPr>
                        <a:t>
What kind of host are you - Perfectly placed or casually chic? #OurTableUAE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4062478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- 2018-02-27 16:33:48</a:t>
                      </a:r>
                      <a:r>
                        <a:rPr kumimoji="0" lang="en-US" sz="1000" b="0" i="0" u="none" strike="noStrike" kern="1200" cap="none" spc="0" normalizeH="0" baseline="0" noProof="0">
                          <a:ln>
                            <a:noFill/>
                          </a:ln>
                          <a:solidFill>
                            <a:prstClr val="black"/>
                          </a:solidFill>
                          <a:effectLst/>
                          <a:uLnTx/>
                          <a:uFillTx/>
                          <a:latin typeface="+mn-lt"/>
                          <a:ea typeface="+mn-ea"/>
                          <a:cs typeface="+mn-cs"/>
                        </a:rPr>
                        <a:t>
Did you get your #OurTableUAE invitation to @follydubai? If not, sign-up to our newsletter (link in bio) for our next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334668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- 2018-02-26 12:29:39</a:t>
                      </a:r>
                      <a:r>
                        <a:rPr kumimoji="0" lang="en-US" sz="1000" b="0" i="0" u="none" strike="noStrike" kern="1200" cap="none" spc="0" normalizeH="0" baseline="0" noProof="0">
                          <a:ln>
                            <a:noFill/>
                          </a:ln>
                          <a:solidFill>
                            <a:prstClr val="black"/>
                          </a:solidFill>
                          <a:effectLst/>
                          <a:uLnTx/>
                          <a:uFillTx/>
                          <a:latin typeface="+mn-lt"/>
                          <a:ea typeface="+mn-ea"/>
                          <a:cs typeface="+mn-cs"/>
                        </a:rPr>
                        <a:t>
Want to be invited to an Our Table event? Sign-up (link in bio). Invitations going out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68638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extLst>
                  <a:ext uri="{0D108BD9-81ED-4DB2-BD59-A6C34878D82A}">
                    <a16:rowId xmlns:a16="http://schemas.microsoft.com/office/drawing/2014/main" val="3224380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- 2018-02-24 09:56:47</a:t>
                      </a:r>
                      <a:r>
                        <a:rPr kumimoji="0" lang="en-US" sz="1000" b="0" i="0" u="none" strike="noStrike" kern="1200" cap="none" spc="0" normalizeH="0" baseline="0" noProof="0">
                          <a:ln>
                            <a:noFill/>
                          </a:ln>
                          <a:solidFill>
                            <a:prstClr val="black"/>
                          </a:solidFill>
                          <a:effectLst/>
                          <a:uLnTx/>
                          <a:uFillTx/>
                          <a:latin typeface="+mn-lt"/>
                          <a:ea typeface="+mn-ea"/>
                          <a:cs typeface="+mn-cs"/>
                        </a:rPr>
                        <a:t>
Avocado dishes match perfectly with a zesty white! 🥑 📷 lazycatkitchen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extLst>
                  <a:ext uri="{0D108BD9-81ED-4DB2-BD59-A6C34878D82A}">
                    <a16:rowId xmlns:a16="http://schemas.microsoft.com/office/drawing/2014/main" val="116521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extLst>
                  <a:ext uri="{0D108BD9-81ED-4DB2-BD59-A6C34878D82A}">
                    <a16:rowId xmlns:a16="http://schemas.microsoft.com/office/drawing/2014/main" val="2953770759"/>
                  </a:ext>
                </a:extLst>
              </a:tr>
            </a:tbl>
          </a:graphicData>
        </a:graphic>
      </p:graphicFrame>
      <p:sp>
        <p:nvSpPr>
          <p:cNvPr id="4" name="Text Placeholder 3">
            <a:extLst>
              <a:ext uri="{FF2B5EF4-FFF2-40B4-BE49-F238E27FC236}">
                <a16:creationId xmlns:a16="http://schemas.microsoft.com/office/drawing/2014/main" id="{C2514A30-0C67-4543-A7B3-2B1C1302708E}"/>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148933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8681-1FB7-4CA4-80D0-FC888EDDA34E}"/>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A0F88A98-7A18-4D3B-B8E0-C8F43EFBABF7}"/>
              </a:ext>
            </a:extLst>
          </p:cNvPr>
          <p:cNvGraphicFramePr>
            <a:graphicFrameLocks noGrp="1"/>
          </p:cNvGraphicFramePr>
          <p:nvPr>
            <p:ph type="tbl" sz="quarter" idx="13"/>
            <p:extLst>
              <p:ext uri="{D42A27DB-BD31-4B8C-83A1-F6EECF244321}">
                <p14:modId xmlns:p14="http://schemas.microsoft.com/office/powerpoint/2010/main" val="4007763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051819402"/>
                    </a:ext>
                  </a:extLst>
                </a:gridCol>
                <a:gridCol w="987552">
                  <a:extLst>
                    <a:ext uri="{9D8B030D-6E8A-4147-A177-3AD203B41FA5}">
                      <a16:colId xmlns:a16="http://schemas.microsoft.com/office/drawing/2014/main" val="2451111138"/>
                    </a:ext>
                  </a:extLst>
                </a:gridCol>
                <a:gridCol w="493776">
                  <a:extLst>
                    <a:ext uri="{9D8B030D-6E8A-4147-A177-3AD203B41FA5}">
                      <a16:colId xmlns:a16="http://schemas.microsoft.com/office/drawing/2014/main" val="4011978037"/>
                    </a:ext>
                  </a:extLst>
                </a:gridCol>
                <a:gridCol w="987552">
                  <a:extLst>
                    <a:ext uri="{9D8B030D-6E8A-4147-A177-3AD203B41FA5}">
                      <a16:colId xmlns:a16="http://schemas.microsoft.com/office/drawing/2014/main" val="1784441450"/>
                    </a:ext>
                  </a:extLst>
                </a:gridCol>
                <a:gridCol w="493776">
                  <a:extLst>
                    <a:ext uri="{9D8B030D-6E8A-4147-A177-3AD203B41FA5}">
                      <a16:colId xmlns:a16="http://schemas.microsoft.com/office/drawing/2014/main" val="1904829767"/>
                    </a:ext>
                  </a:extLst>
                </a:gridCol>
                <a:gridCol w="493776">
                  <a:extLst>
                    <a:ext uri="{9D8B030D-6E8A-4147-A177-3AD203B41FA5}">
                      <a16:colId xmlns:a16="http://schemas.microsoft.com/office/drawing/2014/main" val="4169759873"/>
                    </a:ext>
                  </a:extLst>
                </a:gridCol>
                <a:gridCol w="493776">
                  <a:extLst>
                    <a:ext uri="{9D8B030D-6E8A-4147-A177-3AD203B41FA5}">
                      <a16:colId xmlns:a16="http://schemas.microsoft.com/office/drawing/2014/main" val="3325824712"/>
                    </a:ext>
                  </a:extLst>
                </a:gridCol>
                <a:gridCol w="493776">
                  <a:extLst>
                    <a:ext uri="{9D8B030D-6E8A-4147-A177-3AD203B41FA5}">
                      <a16:colId xmlns:a16="http://schemas.microsoft.com/office/drawing/2014/main" val="2032333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802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extLst>
                  <a:ext uri="{0D108BD9-81ED-4DB2-BD59-A6C34878D82A}">
                    <a16:rowId xmlns:a16="http://schemas.microsoft.com/office/drawing/2014/main" val="280807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- 2018-02-22 09:32:57</a:t>
                      </a:r>
                      <a:r>
                        <a:rPr kumimoji="0" lang="en-US" sz="1000" b="0" i="0" u="none" strike="noStrike" kern="1200" cap="none" spc="0" normalizeH="0" baseline="0" noProof="0">
                          <a:ln>
                            <a:noFill/>
                          </a:ln>
                          <a:solidFill>
                            <a:prstClr val="black"/>
                          </a:solidFill>
                          <a:effectLst/>
                          <a:uLnTx/>
                          <a:uFillTx/>
                          <a:latin typeface="+mn-lt"/>
                          <a:ea typeface="+mn-ea"/>
                          <a:cs typeface="+mn-cs"/>
                        </a:rPr>
                        <a:t>
Tabletop foliage is IN! Head to @dubaigardencenter and get your fingers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373993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- 2018-02-21 12:41:35</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missing is Le Petit Rosé! 📷 @apairandaspare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extLst>
                  <a:ext uri="{0D108BD9-81ED-4DB2-BD59-A6C34878D82A}">
                    <a16:rowId xmlns:a16="http://schemas.microsoft.com/office/drawing/2014/main" val="126813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extLst>
                  <a:ext uri="{0D108BD9-81ED-4DB2-BD59-A6C34878D82A}">
                    <a16:rowId xmlns:a16="http://schemas.microsoft.com/office/drawing/2014/main" val="219692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279259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extLst>
                  <a:ext uri="{0D108BD9-81ED-4DB2-BD59-A6C34878D82A}">
                    <a16:rowId xmlns:a16="http://schemas.microsoft.com/office/drawing/2014/main" val="137402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- 2018-02-17 12:12:03</a:t>
                      </a:r>
                      <a:r>
                        <a:rPr kumimoji="0" lang="en-US" sz="1000" b="0" i="0" u="none" strike="noStrike" kern="1200" cap="none" spc="0" normalizeH="0" baseline="0" noProof="0">
                          <a:ln>
                            <a:noFill/>
                          </a:ln>
                          <a:solidFill>
                            <a:prstClr val="black"/>
                          </a:solidFill>
                          <a:effectLst/>
                          <a:uLnTx/>
                          <a:uFillTx/>
                          <a:latin typeface="+mn-lt"/>
                          <a:ea typeface="+mn-ea"/>
                          <a:cs typeface="+mn-cs"/>
                        </a:rPr>
                        <a:t>
Santé! Salute! Prost! Skål! How do you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14101452"/>
                  </a:ext>
                </a:extLst>
              </a:tr>
            </a:tbl>
          </a:graphicData>
        </a:graphic>
      </p:graphicFrame>
      <p:sp>
        <p:nvSpPr>
          <p:cNvPr id="4" name="Text Placeholder 3">
            <a:extLst>
              <a:ext uri="{FF2B5EF4-FFF2-40B4-BE49-F238E27FC236}">
                <a16:creationId xmlns:a16="http://schemas.microsoft.com/office/drawing/2014/main" id="{389432BB-7F5C-45FE-9D67-3CD9B1B81DD7}"/>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345198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5DA0D-222E-461F-A2CC-8FCFAEC91C1A}"/>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B6BEC4FD-774F-4B2F-9C10-6EDDBC6340A8}"/>
              </a:ext>
            </a:extLst>
          </p:cNvPr>
          <p:cNvGraphicFramePr>
            <a:graphicFrameLocks noGrp="1"/>
          </p:cNvGraphicFramePr>
          <p:nvPr>
            <p:ph type="tbl" sz="quarter" idx="13"/>
            <p:extLst>
              <p:ext uri="{D42A27DB-BD31-4B8C-83A1-F6EECF244321}">
                <p14:modId xmlns:p14="http://schemas.microsoft.com/office/powerpoint/2010/main" val="3661873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800300316"/>
                    </a:ext>
                  </a:extLst>
                </a:gridCol>
                <a:gridCol w="987552">
                  <a:extLst>
                    <a:ext uri="{9D8B030D-6E8A-4147-A177-3AD203B41FA5}">
                      <a16:colId xmlns:a16="http://schemas.microsoft.com/office/drawing/2014/main" val="4254237022"/>
                    </a:ext>
                  </a:extLst>
                </a:gridCol>
                <a:gridCol w="493776">
                  <a:extLst>
                    <a:ext uri="{9D8B030D-6E8A-4147-A177-3AD203B41FA5}">
                      <a16:colId xmlns:a16="http://schemas.microsoft.com/office/drawing/2014/main" val="2574937399"/>
                    </a:ext>
                  </a:extLst>
                </a:gridCol>
                <a:gridCol w="987552">
                  <a:extLst>
                    <a:ext uri="{9D8B030D-6E8A-4147-A177-3AD203B41FA5}">
                      <a16:colId xmlns:a16="http://schemas.microsoft.com/office/drawing/2014/main" val="1215011838"/>
                    </a:ext>
                  </a:extLst>
                </a:gridCol>
                <a:gridCol w="493776">
                  <a:extLst>
                    <a:ext uri="{9D8B030D-6E8A-4147-A177-3AD203B41FA5}">
                      <a16:colId xmlns:a16="http://schemas.microsoft.com/office/drawing/2014/main" val="3762652236"/>
                    </a:ext>
                  </a:extLst>
                </a:gridCol>
                <a:gridCol w="493776">
                  <a:extLst>
                    <a:ext uri="{9D8B030D-6E8A-4147-A177-3AD203B41FA5}">
                      <a16:colId xmlns:a16="http://schemas.microsoft.com/office/drawing/2014/main" val="3099961673"/>
                    </a:ext>
                  </a:extLst>
                </a:gridCol>
                <a:gridCol w="493776">
                  <a:extLst>
                    <a:ext uri="{9D8B030D-6E8A-4147-A177-3AD203B41FA5}">
                      <a16:colId xmlns:a16="http://schemas.microsoft.com/office/drawing/2014/main" val="2150493694"/>
                    </a:ext>
                  </a:extLst>
                </a:gridCol>
                <a:gridCol w="493776">
                  <a:extLst>
                    <a:ext uri="{9D8B030D-6E8A-4147-A177-3AD203B41FA5}">
                      <a16:colId xmlns:a16="http://schemas.microsoft.com/office/drawing/2014/main" val="184212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3284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234714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- 2018-02-14 09:50:47</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174663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- 2018-02-13 16:32:14</a:t>
                      </a:r>
                      <a:r>
                        <a:rPr kumimoji="0" lang="en-US" sz="1000" b="0" i="0" u="none" strike="noStrike" kern="1200" cap="none" spc="0" normalizeH="0" baseline="0" noProof="0">
                          <a:ln>
                            <a:noFill/>
                          </a:ln>
                          <a:solidFill>
                            <a:prstClr val="black"/>
                          </a:solidFill>
                          <a:effectLst/>
                          <a:uLnTx/>
                          <a:uFillTx/>
                          <a:latin typeface="+mn-lt"/>
                          <a:ea typeface="+mn-ea"/>
                          <a:cs typeface="+mn-cs"/>
                        </a:rPr>
                        <a:t>
An evening of fun and friends! Our Table is your table. Sign up and join the movement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72349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- 2018-02-12 18:38:31</a:t>
                      </a:r>
                      <a:r>
                        <a:rPr kumimoji="0" lang="en-US" sz="1000" b="0" i="0" u="none" strike="noStrike" kern="1200" cap="none" spc="0" normalizeH="0" baseline="0" noProof="0">
                          <a:ln>
                            <a:noFill/>
                          </a:ln>
                          <a:solidFill>
                            <a:prstClr val="black"/>
                          </a:solidFill>
                          <a:effectLst/>
                          <a:uLnTx/>
                          <a:uFillTx/>
                          <a:latin typeface="+mn-lt"/>
                          <a:ea typeface="+mn-ea"/>
                          <a:cs typeface="+mn-cs"/>
                        </a:rPr>
                        <a:t>
Go for the wine, leave with a sweet poster 🍷 Free in @mmidubai stores with the purchase of 3 bottles of Jacobs Creek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extLst>
                  <a:ext uri="{0D108BD9-81ED-4DB2-BD59-A6C34878D82A}">
                    <a16:rowId xmlns:a16="http://schemas.microsoft.com/office/drawing/2014/main" val="312685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- 2018-02-11 15:39:16</a:t>
                      </a:r>
                      <a:r>
                        <a:rPr kumimoji="0" lang="en-US" sz="1000" b="0" i="0" u="none" strike="noStrike" kern="1200" cap="none" spc="0" normalizeH="0" baseline="0" noProof="0">
                          <a:ln>
                            <a:noFill/>
                          </a:ln>
                          <a:solidFill>
                            <a:prstClr val="black"/>
                          </a:solidFill>
                          <a:effectLst/>
                          <a:uLnTx/>
                          <a:uFillTx/>
                          <a:latin typeface="+mn-lt"/>
                          <a:ea typeface="+mn-ea"/>
                          <a:cs typeface="+mn-cs"/>
                        </a:rPr>
                        <a:t>
🍷Wishing you a wonderful week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331862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- 2018-02-10 15:55:24</a:t>
                      </a:r>
                      <a:r>
                        <a:rPr kumimoji="0" lang="en-US" sz="1000" b="0" i="0" u="none" strike="noStrike" kern="1200" cap="none" spc="0" normalizeH="0" baseline="0" noProof="0">
                          <a:ln>
                            <a:noFill/>
                          </a:ln>
                          <a:solidFill>
                            <a:prstClr val="black"/>
                          </a:solidFill>
                          <a:effectLst/>
                          <a:uLnTx/>
                          <a:uFillTx/>
                          <a:latin typeface="+mn-lt"/>
                          <a:ea typeface="+mn-ea"/>
                          <a:cs typeface="+mn-cs"/>
                        </a:rPr>
                        <a:t>
Saturdays are for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1548342695"/>
                  </a:ext>
                </a:extLst>
              </a:tr>
            </a:tbl>
          </a:graphicData>
        </a:graphic>
      </p:graphicFrame>
      <p:sp>
        <p:nvSpPr>
          <p:cNvPr id="4" name="Text Placeholder 3">
            <a:extLst>
              <a:ext uri="{FF2B5EF4-FFF2-40B4-BE49-F238E27FC236}">
                <a16:creationId xmlns:a16="http://schemas.microsoft.com/office/drawing/2014/main" id="{121BBE1F-2F15-4AEF-BF64-7A43F27C7CA9}"/>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47947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4E962-EE6D-4537-8665-0CA65DB730E6}"/>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5CAC5151-F5B5-46F5-93B2-4526F598ED79}"/>
              </a:ext>
            </a:extLst>
          </p:cNvPr>
          <p:cNvGraphicFramePr>
            <a:graphicFrameLocks noGrp="1"/>
          </p:cNvGraphicFramePr>
          <p:nvPr>
            <p:ph type="tbl" sz="quarter" idx="13"/>
            <p:extLst>
              <p:ext uri="{D42A27DB-BD31-4B8C-83A1-F6EECF244321}">
                <p14:modId xmlns:p14="http://schemas.microsoft.com/office/powerpoint/2010/main" val="836101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84201560"/>
                    </a:ext>
                  </a:extLst>
                </a:gridCol>
                <a:gridCol w="987552">
                  <a:extLst>
                    <a:ext uri="{9D8B030D-6E8A-4147-A177-3AD203B41FA5}">
                      <a16:colId xmlns:a16="http://schemas.microsoft.com/office/drawing/2014/main" val="2597996209"/>
                    </a:ext>
                  </a:extLst>
                </a:gridCol>
                <a:gridCol w="987552">
                  <a:extLst>
                    <a:ext uri="{9D8B030D-6E8A-4147-A177-3AD203B41FA5}">
                      <a16:colId xmlns:a16="http://schemas.microsoft.com/office/drawing/2014/main" val="3006207333"/>
                    </a:ext>
                  </a:extLst>
                </a:gridCol>
                <a:gridCol w="987552">
                  <a:extLst>
                    <a:ext uri="{9D8B030D-6E8A-4147-A177-3AD203B41FA5}">
                      <a16:colId xmlns:a16="http://schemas.microsoft.com/office/drawing/2014/main" val="339580645"/>
                    </a:ext>
                  </a:extLst>
                </a:gridCol>
                <a:gridCol w="987552">
                  <a:extLst>
                    <a:ext uri="{9D8B030D-6E8A-4147-A177-3AD203B41FA5}">
                      <a16:colId xmlns:a16="http://schemas.microsoft.com/office/drawing/2014/main" val="676571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457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143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001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918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- 2017-12-09 13:19:50</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527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- 2017-12-11 09:47:38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75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- 2017-12-10 14:20:37</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779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- 2018-01-31 17:39:03</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66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- 2017-12-12 11:27:50</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7719163"/>
                  </a:ext>
                </a:extLst>
              </a:tr>
            </a:tbl>
          </a:graphicData>
        </a:graphic>
      </p:graphicFrame>
      <p:sp>
        <p:nvSpPr>
          <p:cNvPr id="4" name="Text Placeholder 3">
            <a:extLst>
              <a:ext uri="{FF2B5EF4-FFF2-40B4-BE49-F238E27FC236}">
                <a16:creationId xmlns:a16="http://schemas.microsoft.com/office/drawing/2014/main" id="{BD9D0221-87B5-4F74-87C4-54DFEC217E0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676619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7CB0C-9DBD-465D-933A-F7EC5BD97191}"/>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6F58A7BC-86BA-4049-8572-1E7B518AD264}"/>
              </a:ext>
            </a:extLst>
          </p:cNvPr>
          <p:cNvGraphicFramePr>
            <a:graphicFrameLocks noGrp="1"/>
          </p:cNvGraphicFramePr>
          <p:nvPr>
            <p:ph type="tbl" sz="quarter" idx="13"/>
            <p:extLst>
              <p:ext uri="{D42A27DB-BD31-4B8C-83A1-F6EECF244321}">
                <p14:modId xmlns:p14="http://schemas.microsoft.com/office/powerpoint/2010/main" val="133150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85396518"/>
                    </a:ext>
                  </a:extLst>
                </a:gridCol>
                <a:gridCol w="987552">
                  <a:extLst>
                    <a:ext uri="{9D8B030D-6E8A-4147-A177-3AD203B41FA5}">
                      <a16:colId xmlns:a16="http://schemas.microsoft.com/office/drawing/2014/main" val="2558845515"/>
                    </a:ext>
                  </a:extLst>
                </a:gridCol>
                <a:gridCol w="987552">
                  <a:extLst>
                    <a:ext uri="{9D8B030D-6E8A-4147-A177-3AD203B41FA5}">
                      <a16:colId xmlns:a16="http://schemas.microsoft.com/office/drawing/2014/main" val="3838995958"/>
                    </a:ext>
                  </a:extLst>
                </a:gridCol>
                <a:gridCol w="987552">
                  <a:extLst>
                    <a:ext uri="{9D8B030D-6E8A-4147-A177-3AD203B41FA5}">
                      <a16:colId xmlns:a16="http://schemas.microsoft.com/office/drawing/2014/main" val="796841707"/>
                    </a:ext>
                  </a:extLst>
                </a:gridCol>
                <a:gridCol w="987552">
                  <a:extLst>
                    <a:ext uri="{9D8B030D-6E8A-4147-A177-3AD203B41FA5}">
                      <a16:colId xmlns:a16="http://schemas.microsoft.com/office/drawing/2014/main" val="73687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084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- 2017-12-27 11:10:01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433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820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- 2018-01-09 11:10:31</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556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- 2018-01-02 10:34:09</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925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- 2018-01-14 11:28:53</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766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- 2018-01-29 09:29:32</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449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- 2018-01-11 10:21:24</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82319253"/>
                  </a:ext>
                </a:extLst>
              </a:tr>
            </a:tbl>
          </a:graphicData>
        </a:graphic>
      </p:graphicFrame>
      <p:sp>
        <p:nvSpPr>
          <p:cNvPr id="4" name="Text Placeholder 3">
            <a:extLst>
              <a:ext uri="{FF2B5EF4-FFF2-40B4-BE49-F238E27FC236}">
                <a16:creationId xmlns:a16="http://schemas.microsoft.com/office/drawing/2014/main" id="{E138EA40-68FA-4F3B-A58E-5C10FAFF1A8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0664352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71512-C6EC-40B3-A75B-D2A43652989A}"/>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CF6A5A96-3ED0-41E3-8E3A-911E78D39C17}"/>
              </a:ext>
            </a:extLst>
          </p:cNvPr>
          <p:cNvGraphicFramePr>
            <a:graphicFrameLocks noGrp="1"/>
          </p:cNvGraphicFramePr>
          <p:nvPr>
            <p:ph type="tbl" sz="quarter" idx="13"/>
            <p:extLst>
              <p:ext uri="{D42A27DB-BD31-4B8C-83A1-F6EECF244321}">
                <p14:modId xmlns:p14="http://schemas.microsoft.com/office/powerpoint/2010/main" val="1262747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54955227"/>
                    </a:ext>
                  </a:extLst>
                </a:gridCol>
                <a:gridCol w="987552">
                  <a:extLst>
                    <a:ext uri="{9D8B030D-6E8A-4147-A177-3AD203B41FA5}">
                      <a16:colId xmlns:a16="http://schemas.microsoft.com/office/drawing/2014/main" val="1511426223"/>
                    </a:ext>
                  </a:extLst>
                </a:gridCol>
                <a:gridCol w="987552">
                  <a:extLst>
                    <a:ext uri="{9D8B030D-6E8A-4147-A177-3AD203B41FA5}">
                      <a16:colId xmlns:a16="http://schemas.microsoft.com/office/drawing/2014/main" val="813938858"/>
                    </a:ext>
                  </a:extLst>
                </a:gridCol>
                <a:gridCol w="987552">
                  <a:extLst>
                    <a:ext uri="{9D8B030D-6E8A-4147-A177-3AD203B41FA5}">
                      <a16:colId xmlns:a16="http://schemas.microsoft.com/office/drawing/2014/main" val="311279608"/>
                    </a:ext>
                  </a:extLst>
                </a:gridCol>
                <a:gridCol w="987552">
                  <a:extLst>
                    <a:ext uri="{9D8B030D-6E8A-4147-A177-3AD203B41FA5}">
                      <a16:colId xmlns:a16="http://schemas.microsoft.com/office/drawing/2014/main" val="2464150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2787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- 2018-01-25 10:16:52</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3358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- 2018-01-13 10:34:48</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86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- 2018-01-03 12:08:27</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Make 2018 count.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51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- 2018-01-24 14:26:36</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162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- 2018-01-28 10:40:51</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565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- 2017-12-20 11:15:57</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183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32416980"/>
                  </a:ext>
                </a:extLst>
              </a:tr>
            </a:tbl>
          </a:graphicData>
        </a:graphic>
      </p:graphicFrame>
      <p:sp>
        <p:nvSpPr>
          <p:cNvPr id="4" name="Text Placeholder 3">
            <a:extLst>
              <a:ext uri="{FF2B5EF4-FFF2-40B4-BE49-F238E27FC236}">
                <a16:creationId xmlns:a16="http://schemas.microsoft.com/office/drawing/2014/main" id="{9336E6EF-169A-4663-A608-37327655675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809049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93658-F923-4D2F-9A00-C7DADA4A1ACA}"/>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A2C3ECA9-7A4D-48DD-A8C8-CF3648791A18}"/>
              </a:ext>
            </a:extLst>
          </p:cNvPr>
          <p:cNvGraphicFramePr>
            <a:graphicFrameLocks noGrp="1"/>
          </p:cNvGraphicFramePr>
          <p:nvPr>
            <p:ph type="tbl" sz="quarter" idx="13"/>
            <p:extLst>
              <p:ext uri="{D42A27DB-BD31-4B8C-83A1-F6EECF244321}">
                <p14:modId xmlns:p14="http://schemas.microsoft.com/office/powerpoint/2010/main" val="2775367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87264077"/>
                    </a:ext>
                  </a:extLst>
                </a:gridCol>
                <a:gridCol w="987552">
                  <a:extLst>
                    <a:ext uri="{9D8B030D-6E8A-4147-A177-3AD203B41FA5}">
                      <a16:colId xmlns:a16="http://schemas.microsoft.com/office/drawing/2014/main" val="2704103383"/>
                    </a:ext>
                  </a:extLst>
                </a:gridCol>
                <a:gridCol w="987552">
                  <a:extLst>
                    <a:ext uri="{9D8B030D-6E8A-4147-A177-3AD203B41FA5}">
                      <a16:colId xmlns:a16="http://schemas.microsoft.com/office/drawing/2014/main" val="295819834"/>
                    </a:ext>
                  </a:extLst>
                </a:gridCol>
                <a:gridCol w="987552">
                  <a:extLst>
                    <a:ext uri="{9D8B030D-6E8A-4147-A177-3AD203B41FA5}">
                      <a16:colId xmlns:a16="http://schemas.microsoft.com/office/drawing/2014/main" val="2332072909"/>
                    </a:ext>
                  </a:extLst>
                </a:gridCol>
                <a:gridCol w="987552">
                  <a:extLst>
                    <a:ext uri="{9D8B030D-6E8A-4147-A177-3AD203B41FA5}">
                      <a16:colId xmlns:a16="http://schemas.microsoft.com/office/drawing/2014/main" val="495522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969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- 2017-12-13 13:00:06</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94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- 2018-01-10 09:20:52</a:t>
                      </a:r>
                      <a:r>
                        <a:rPr kumimoji="0" lang="en-US" sz="1000" b="0" i="0" u="none" strike="noStrike" kern="1200" cap="none" spc="0" normalizeH="0" baseline="0" noProof="0">
                          <a:ln>
                            <a:noFill/>
                          </a:ln>
                          <a:solidFill>
                            <a:prstClr val="black"/>
                          </a:solidFill>
                          <a:effectLst/>
                          <a:uLnTx/>
                          <a:uFillTx/>
                          <a:latin typeface="+mn-lt"/>
                          <a:ea typeface="+mn-ea"/>
                          <a:cs typeface="+mn-cs"/>
                        </a:rPr>
                        <a:t>
Our Crisp Chardonnay is the best grape to pair with your chicken, veggies and lighter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038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- 2018-01-22 10:39:34</a:t>
                      </a:r>
                      <a:r>
                        <a:rPr kumimoji="0" lang="en-US" sz="1000" b="0" i="0" u="none" strike="noStrike" kern="1200" cap="none" spc="0" normalizeH="0" baseline="0" noProof="0">
                          <a:ln>
                            <a:noFill/>
                          </a:ln>
                          <a:solidFill>
                            <a:prstClr val="black"/>
                          </a:solidFill>
                          <a:effectLst/>
                          <a:uLnTx/>
                          <a:uFillTx/>
                          <a:latin typeface="+mn-lt"/>
                          <a:ea typeface="+mn-ea"/>
                          <a:cs typeface="+mn-cs"/>
                        </a:rPr>
                        <a:t>
Good friends, good food and good wine with @doindubai last night. Welcome to Our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66206833"/>
                  </a:ext>
                </a:extLst>
              </a:tr>
            </a:tbl>
          </a:graphicData>
        </a:graphic>
      </p:graphicFrame>
      <p:sp>
        <p:nvSpPr>
          <p:cNvPr id="4" name="Text Placeholder 3">
            <a:extLst>
              <a:ext uri="{FF2B5EF4-FFF2-40B4-BE49-F238E27FC236}">
                <a16:creationId xmlns:a16="http://schemas.microsoft.com/office/drawing/2014/main" id="{ABDAC56D-444B-42F9-953E-A9F879929134}"/>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755099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F4121-EA58-40C6-9BE8-F116FDAB397F}"/>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5D03D305-0D96-445F-BCDF-E0365E1F068F}"/>
              </a:ext>
            </a:extLst>
          </p:cNvPr>
          <p:cNvGraphicFramePr>
            <a:graphicFrameLocks noGrp="1"/>
          </p:cNvGraphicFramePr>
          <p:nvPr>
            <p:ph type="tbl" sz="quarter" idx="13"/>
            <p:extLst>
              <p:ext uri="{D42A27DB-BD31-4B8C-83A1-F6EECF244321}">
                <p14:modId xmlns:p14="http://schemas.microsoft.com/office/powerpoint/2010/main" val="119538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1705161584"/>
                    </a:ext>
                  </a:extLst>
                </a:gridCol>
                <a:gridCol w="707745">
                  <a:extLst>
                    <a:ext uri="{9D8B030D-6E8A-4147-A177-3AD203B41FA5}">
                      <a16:colId xmlns:a16="http://schemas.microsoft.com/office/drawing/2014/main" val="4002609154"/>
                    </a:ext>
                  </a:extLst>
                </a:gridCol>
                <a:gridCol w="707745">
                  <a:extLst>
                    <a:ext uri="{9D8B030D-6E8A-4147-A177-3AD203B41FA5}">
                      <a16:colId xmlns:a16="http://schemas.microsoft.com/office/drawing/2014/main" val="1448846470"/>
                    </a:ext>
                  </a:extLst>
                </a:gridCol>
                <a:gridCol w="707745">
                  <a:extLst>
                    <a:ext uri="{9D8B030D-6E8A-4147-A177-3AD203B41FA5}">
                      <a16:colId xmlns:a16="http://schemas.microsoft.com/office/drawing/2014/main" val="966181912"/>
                    </a:ext>
                  </a:extLst>
                </a:gridCol>
                <a:gridCol w="707745">
                  <a:extLst>
                    <a:ext uri="{9D8B030D-6E8A-4147-A177-3AD203B41FA5}">
                      <a16:colId xmlns:a16="http://schemas.microsoft.com/office/drawing/2014/main" val="2640638144"/>
                    </a:ext>
                  </a:extLst>
                </a:gridCol>
                <a:gridCol w="707745">
                  <a:extLst>
                    <a:ext uri="{9D8B030D-6E8A-4147-A177-3AD203B41FA5}">
                      <a16:colId xmlns:a16="http://schemas.microsoft.com/office/drawing/2014/main" val="1628246046"/>
                    </a:ext>
                  </a:extLst>
                </a:gridCol>
                <a:gridCol w="707745">
                  <a:extLst>
                    <a:ext uri="{9D8B030D-6E8A-4147-A177-3AD203B41FA5}">
                      <a16:colId xmlns:a16="http://schemas.microsoft.com/office/drawing/2014/main" val="647647341"/>
                    </a:ext>
                  </a:extLst>
                </a:gridCol>
                <a:gridCol w="707745">
                  <a:extLst>
                    <a:ext uri="{9D8B030D-6E8A-4147-A177-3AD203B41FA5}">
                      <a16:colId xmlns:a16="http://schemas.microsoft.com/office/drawing/2014/main" val="2896569882"/>
                    </a:ext>
                  </a:extLst>
                </a:gridCol>
                <a:gridCol w="707745">
                  <a:extLst>
                    <a:ext uri="{9D8B030D-6E8A-4147-A177-3AD203B41FA5}">
                      <a16:colId xmlns:a16="http://schemas.microsoft.com/office/drawing/2014/main" val="1987171394"/>
                    </a:ext>
                  </a:extLst>
                </a:gridCol>
                <a:gridCol w="707745">
                  <a:extLst>
                    <a:ext uri="{9D8B030D-6E8A-4147-A177-3AD203B41FA5}">
                      <a16:colId xmlns:a16="http://schemas.microsoft.com/office/drawing/2014/main" val="376509219"/>
                    </a:ext>
                  </a:extLst>
                </a:gridCol>
                <a:gridCol w="707745">
                  <a:extLst>
                    <a:ext uri="{9D8B030D-6E8A-4147-A177-3AD203B41FA5}">
                      <a16:colId xmlns:a16="http://schemas.microsoft.com/office/drawing/2014/main" val="305367811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453229034"/>
                  </a:ext>
                </a:extLst>
              </a:tr>
              <a:tr h="370840">
                <a:tc>
                  <a:txBody>
                    <a:bodyPr/>
                    <a:lstStyle/>
                    <a:p>
                      <a:r>
                        <a:rPr lang="en-US" sz="1000"/>
                        <a:t>ourtableuae (Our Table UAE)</a:t>
                      </a:r>
                    </a:p>
                  </a:txBody>
                  <a:tcPr/>
                </a:tc>
                <a:tc>
                  <a:txBody>
                    <a:bodyPr/>
                    <a:lstStyle/>
                    <a:p>
                      <a:r>
                        <a:rPr lang="en-US" sz="1000"/>
                        <a:t>19</a:t>
                      </a:r>
                    </a:p>
                  </a:txBody>
                  <a:tcPr/>
                </a:tc>
                <a:tc>
                  <a:txBody>
                    <a:bodyPr/>
                    <a:lstStyle/>
                    <a:p>
                      <a:r>
                        <a:rPr lang="en-US" sz="1000"/>
                        <a:t>1581</a:t>
                      </a:r>
                    </a:p>
                  </a:txBody>
                  <a:tcPr/>
                </a:tc>
                <a:tc>
                  <a:txBody>
                    <a:bodyPr/>
                    <a:lstStyle/>
                    <a:p>
                      <a:r>
                        <a:rPr lang="en-US" sz="1000"/>
                        <a:t>130</a:t>
                      </a:r>
                    </a:p>
                  </a:txBody>
                  <a:tcPr/>
                </a:tc>
                <a:tc>
                  <a:txBody>
                    <a:bodyPr/>
                    <a:lstStyle/>
                    <a:p>
                      <a:r>
                        <a:rPr lang="en-US" sz="1000"/>
                        <a:t>15153</a:t>
                      </a:r>
                    </a:p>
                  </a:txBody>
                  <a:tcPr/>
                </a:tc>
                <a:tc>
                  <a:txBody>
                    <a:bodyPr/>
                    <a:lstStyle/>
                    <a:p>
                      <a:r>
                        <a:rPr lang="en-US" sz="1000"/>
                        <a:t>1764</a:t>
                      </a:r>
                    </a:p>
                  </a:txBody>
                  <a:tcPr/>
                </a:tc>
                <a:tc>
                  <a:txBody>
                    <a:bodyPr/>
                    <a:lstStyle/>
                    <a:p>
                      <a:r>
                        <a:rPr lang="en-US" sz="1000"/>
                        <a:t>600.94736842105</a:t>
                      </a:r>
                    </a:p>
                  </a:txBody>
                  <a:tcPr/>
                </a:tc>
                <a:tc>
                  <a:txBody>
                    <a:bodyPr/>
                    <a:lstStyle/>
                    <a:p>
                      <a:r>
                        <a:rPr lang="en-US" sz="1000"/>
                        <a:t>53</a:t>
                      </a:r>
                    </a:p>
                  </a:txBody>
                  <a:tcPr/>
                </a:tc>
                <a:tc>
                  <a:txBody>
                    <a:bodyPr/>
                    <a:lstStyle/>
                    <a:p>
                      <a:r>
                        <a:rPr lang="en-US" sz="1000"/>
                        <a:t>14</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225507848"/>
                  </a:ext>
                </a:extLst>
              </a:tr>
            </a:tbl>
          </a:graphicData>
        </a:graphic>
      </p:graphicFrame>
      <p:sp>
        <p:nvSpPr>
          <p:cNvPr id="4" name="Text Placeholder 3">
            <a:extLst>
              <a:ext uri="{FF2B5EF4-FFF2-40B4-BE49-F238E27FC236}">
                <a16:creationId xmlns:a16="http://schemas.microsoft.com/office/drawing/2014/main" id="{C783BFC1-BC81-4E22-9126-E6A3A19EA81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6280558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1707</Words>
  <Application>Microsoft Office PowerPoint</Application>
  <PresentationFormat>On-screen Show (4:3)</PresentationFormat>
  <Paragraphs>850</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JacobsCreek</vt:lpstr>
      <vt:lpstr>FB Fans Total (Bar Chart)</vt:lpstr>
      <vt:lpstr>FB Reach (Bar Chart)</vt:lpstr>
      <vt:lpstr>FB Total Interactions (Bar Chart)</vt:lpstr>
      <vt:lpstr>FB Own Posts Table with views - 1 of 12</vt:lpstr>
      <vt:lpstr>FB Own Posts Table with views - 2 of 12</vt:lpstr>
      <vt:lpstr>FB Own Posts Table with views - 3 of 12</vt:lpstr>
      <vt:lpstr>FB Own Posts Table with views - 4 of 12</vt:lpstr>
      <vt:lpstr>FB Own Posts Table with views - 5 of 12</vt:lpstr>
      <vt:lpstr>FB Own Posts Table with views - 6 of 12</vt:lpstr>
      <vt:lpstr>FB Own Posts Table with views - 7 of 12</vt:lpstr>
      <vt:lpstr>FB Own Posts Table with views - 8 of 12</vt:lpstr>
      <vt:lpstr>FB Own Posts Table with views - 9 of 12</vt:lpstr>
      <vt:lpstr>FB Own Posts Table with views - 10 of 12</vt:lpstr>
      <vt:lpstr>FB Own Posts Table with views - 11 of 12</vt:lpstr>
      <vt:lpstr>FB Own Posts Table with views - 12 of 12</vt:lpstr>
      <vt:lpstr>IG Followers Total (Bar Chart)</vt:lpstr>
      <vt:lpstr>IG Followers Change (Bar Chart)</vt:lpstr>
      <vt:lpstr>Reach </vt:lpstr>
      <vt:lpstr>IG Total Interactions (Bar Chart)</vt:lpstr>
      <vt:lpstr>Instagram Posts Table - 1 of 3</vt:lpstr>
      <vt:lpstr>Instagram Posts Table - 2 of 3</vt:lpstr>
      <vt:lpstr>Instagram Posts Table - 3 of 3</vt:lpstr>
      <vt:lpstr>Instagram Posts Table - 1 of 4</vt:lpstr>
      <vt:lpstr>Instagram Posts Table - 2 of 4</vt:lpstr>
      <vt:lpstr>Instagram Posts Table - 3 of 4</vt:lpstr>
      <vt:lpstr>Instagram Posts Table - 4 of 4</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2018-03-08T08:44:09Z</dcterms:created>
  <dcterms:modified xsi:type="dcterms:W3CDTF">2018-03-08T08:45:17Z</dcterms:modified>
</cp:coreProperties>
</file>