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A9BA-49E0-B987-99DEBD88E16C}"/>
            </c:ext>
          </c:extLst>
        </c:ser>
        <c:dLbls>
          <c:showLegendKey val="0"/>
          <c:showVal val="0"/>
          <c:showCatName val="0"/>
          <c:showSerName val="0"/>
          <c:showPercent val="0"/>
          <c:showBubbleSize val="0"/>
        </c:dLbls>
        <c:gapWidth val="182"/>
        <c:axId val="287312136"/>
        <c:axId val="287311480"/>
      </c:barChart>
      <c:dateAx>
        <c:axId val="2873121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1480"/>
        <c:crosses val="autoZero"/>
        <c:auto val="1"/>
        <c:lblOffset val="100"/>
        <c:baseTimeUnit val="days"/>
      </c:dateAx>
      <c:valAx>
        <c:axId val="287311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EAA8-4148-BCB7-32DC2FA1193C}"/>
            </c:ext>
          </c:extLst>
        </c:ser>
        <c:dLbls>
          <c:showLegendKey val="0"/>
          <c:showVal val="0"/>
          <c:showCatName val="0"/>
          <c:showSerName val="0"/>
          <c:showPercent val="0"/>
          <c:showBubbleSize val="0"/>
        </c:dLbls>
        <c:gapWidth val="182"/>
        <c:axId val="286791656"/>
        <c:axId val="286791328"/>
      </c:barChart>
      <c:dateAx>
        <c:axId val="2867916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91328"/>
        <c:crosses val="autoZero"/>
        <c:auto val="1"/>
        <c:lblOffset val="100"/>
        <c:baseTimeUnit val="days"/>
      </c:dateAx>
      <c:valAx>
        <c:axId val="286791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9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080D-4F5F-A48A-239C3962F047}"/>
            </c:ext>
          </c:extLst>
        </c:ser>
        <c:dLbls>
          <c:showLegendKey val="0"/>
          <c:showVal val="0"/>
          <c:showCatName val="0"/>
          <c:showSerName val="0"/>
          <c:showPercent val="0"/>
          <c:showBubbleSize val="0"/>
        </c:dLbls>
        <c:gapWidth val="182"/>
        <c:axId val="286791984"/>
        <c:axId val="286793296"/>
      </c:barChart>
      <c:dateAx>
        <c:axId val="2867919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93296"/>
        <c:crosses val="autoZero"/>
        <c:auto val="1"/>
        <c:lblOffset val="100"/>
        <c:baseTimeUnit val="days"/>
      </c:dateAx>
      <c:valAx>
        <c:axId val="2867932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9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DF4F-4517-94AB-4501A426E8C2}"/>
            </c:ext>
          </c:extLst>
        </c:ser>
        <c:dLbls>
          <c:showLegendKey val="0"/>
          <c:showVal val="0"/>
          <c:showCatName val="0"/>
          <c:showSerName val="0"/>
          <c:showPercent val="0"/>
          <c:showBubbleSize val="0"/>
        </c:dLbls>
        <c:gapWidth val="182"/>
        <c:axId val="429732544"/>
        <c:axId val="429726968"/>
      </c:barChart>
      <c:dateAx>
        <c:axId val="4297325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26968"/>
        <c:crosses val="autoZero"/>
        <c:auto val="1"/>
        <c:lblOffset val="100"/>
        <c:baseTimeUnit val="days"/>
      </c:dateAx>
      <c:valAx>
        <c:axId val="429726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3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FE82-411A-8709-E5FA98717951}"/>
            </c:ext>
          </c:extLst>
        </c:ser>
        <c:dLbls>
          <c:showLegendKey val="0"/>
          <c:showVal val="0"/>
          <c:showCatName val="0"/>
          <c:showSerName val="0"/>
          <c:showPercent val="0"/>
          <c:showBubbleSize val="0"/>
        </c:dLbls>
        <c:gapWidth val="182"/>
        <c:axId val="429731560"/>
        <c:axId val="429727952"/>
      </c:barChart>
      <c:dateAx>
        <c:axId val="4297315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27952"/>
        <c:crosses val="autoZero"/>
        <c:auto val="1"/>
        <c:lblOffset val="100"/>
        <c:baseTimeUnit val="days"/>
      </c:dateAx>
      <c:valAx>
        <c:axId val="42972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3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95E7-44D9-BD74-C93DAFED63D1}"/>
            </c:ext>
          </c:extLst>
        </c:ser>
        <c:dLbls>
          <c:showLegendKey val="0"/>
          <c:showVal val="0"/>
          <c:showCatName val="0"/>
          <c:showSerName val="0"/>
          <c:showPercent val="0"/>
          <c:showBubbleSize val="0"/>
        </c:dLbls>
        <c:gapWidth val="182"/>
        <c:axId val="429678424"/>
        <c:axId val="429681376"/>
      </c:barChart>
      <c:catAx>
        <c:axId val="429678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81376"/>
        <c:crosses val="autoZero"/>
        <c:auto val="1"/>
        <c:lblAlgn val="ctr"/>
        <c:lblOffset val="100"/>
        <c:noMultiLvlLbl val="0"/>
      </c:catAx>
      <c:valAx>
        <c:axId val="429681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7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F6B-49E3-BD0A-B3C283C0FD3E}"/>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DF6B-49E3-BD0A-B3C283C0FD3E}"/>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F6B-49E3-BD0A-B3C283C0FD3E}"/>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F6B-49E3-BD0A-B3C283C0FD3E}"/>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DF6B-49E3-BD0A-B3C283C0FD3E}"/>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2788</c:v>
                </c:pt>
              </c:numCache>
            </c:numRef>
          </c:val>
          <c:extLst>
            <c:ext xmlns:c16="http://schemas.microsoft.com/office/drawing/2014/chart" uri="{C3380CC4-5D6E-409C-BE32-E72D297353CC}">
              <c16:uniqueId val="{00000005-DF6B-49E3-BD0A-B3C283C0FD3E}"/>
            </c:ext>
          </c:extLst>
        </c:ser>
        <c:dLbls>
          <c:showLegendKey val="0"/>
          <c:showVal val="0"/>
          <c:showCatName val="0"/>
          <c:showSerName val="0"/>
          <c:showPercent val="0"/>
          <c:showBubbleSize val="0"/>
        </c:dLbls>
        <c:gapWidth val="182"/>
        <c:axId val="287396656"/>
        <c:axId val="287396984"/>
      </c:barChart>
      <c:dateAx>
        <c:axId val="2873966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96984"/>
        <c:crosses val="autoZero"/>
        <c:auto val="1"/>
        <c:lblOffset val="100"/>
        <c:baseTimeUnit val="days"/>
      </c:dateAx>
      <c:valAx>
        <c:axId val="287396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9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78E7-7405-46AD-8E65-1092DD9818BD}"/>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9B48CBFE-8F1B-48D8-A500-22B721927C37}"/>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86640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B090-33AA-4501-8983-B5A8C262A279}"/>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C0E764AE-6137-48B2-BB9A-D4F6360C1C53}"/>
              </a:ext>
            </a:extLst>
          </p:cNvPr>
          <p:cNvGraphicFramePr>
            <a:graphicFrameLocks noGrp="1"/>
          </p:cNvGraphicFramePr>
          <p:nvPr>
            <p:ph type="chart" sz="quarter" idx="13"/>
            <p:extLst>
              <p:ext uri="{D42A27DB-BD31-4B8C-83A1-F6EECF244321}">
                <p14:modId xmlns:p14="http://schemas.microsoft.com/office/powerpoint/2010/main" val="294959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83BFE-84B9-404D-B927-6D2F15C5E510}"/>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03139419-9EDB-447D-91C0-9B35A1F00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3873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FAA46-CD1A-4509-9690-8DC37F54FEB2}"/>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DA42FDBD-CFA8-4B42-B7B2-4F0CAB6A1FD3}"/>
              </a:ext>
            </a:extLst>
          </p:cNvPr>
          <p:cNvGraphicFramePr>
            <a:graphicFrameLocks noGrp="1"/>
          </p:cNvGraphicFramePr>
          <p:nvPr>
            <p:ph type="chart" sz="quarter" idx="13"/>
            <p:extLst>
              <p:ext uri="{D42A27DB-BD31-4B8C-83A1-F6EECF244321}">
                <p14:modId xmlns:p14="http://schemas.microsoft.com/office/powerpoint/2010/main" val="695938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CD3C67-361E-4F6B-A5E3-2D96403B80A5}"/>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A6C33B2D-81C5-4F0A-9AF4-3FE26E7E8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449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88F04-D8D4-4E3E-B018-0F0C423BBC93}"/>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B9402E5D-E7CE-4A3B-A527-5A46009D02DA}"/>
              </a:ext>
            </a:extLst>
          </p:cNvPr>
          <p:cNvGraphicFramePr>
            <a:graphicFrameLocks noGrp="1"/>
          </p:cNvGraphicFramePr>
          <p:nvPr>
            <p:ph type="chart" sz="quarter" idx="13"/>
            <p:extLst>
              <p:ext uri="{D42A27DB-BD31-4B8C-83A1-F6EECF244321}">
                <p14:modId xmlns:p14="http://schemas.microsoft.com/office/powerpoint/2010/main" val="688841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2C4C7B-CA1E-43B2-BE21-4099B26504CF}"/>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40187649-ACD7-4605-9E1C-1A05F3E3E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72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8A97-960A-40D2-9773-6E6F5FA0B47C}"/>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EB4D6EF1-98E0-47DF-A7FA-48DA6D6CDD85}"/>
              </a:ext>
            </a:extLst>
          </p:cNvPr>
          <p:cNvGraphicFramePr>
            <a:graphicFrameLocks noGrp="1"/>
          </p:cNvGraphicFramePr>
          <p:nvPr>
            <p:ph type="tbl" sz="quarter" idx="13"/>
            <p:extLst>
              <p:ext uri="{D42A27DB-BD31-4B8C-83A1-F6EECF244321}">
                <p14:modId xmlns:p14="http://schemas.microsoft.com/office/powerpoint/2010/main" val="42938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5324119"/>
                    </a:ext>
                  </a:extLst>
                </a:gridCol>
                <a:gridCol w="576072">
                  <a:extLst>
                    <a:ext uri="{9D8B030D-6E8A-4147-A177-3AD203B41FA5}">
                      <a16:colId xmlns:a16="http://schemas.microsoft.com/office/drawing/2014/main" val="617513248"/>
                    </a:ext>
                  </a:extLst>
                </a:gridCol>
                <a:gridCol w="576072">
                  <a:extLst>
                    <a:ext uri="{9D8B030D-6E8A-4147-A177-3AD203B41FA5}">
                      <a16:colId xmlns:a16="http://schemas.microsoft.com/office/drawing/2014/main" val="2993326542"/>
                    </a:ext>
                  </a:extLst>
                </a:gridCol>
                <a:gridCol w="576072">
                  <a:extLst>
                    <a:ext uri="{9D8B030D-6E8A-4147-A177-3AD203B41FA5}">
                      <a16:colId xmlns:a16="http://schemas.microsoft.com/office/drawing/2014/main" val="3478638100"/>
                    </a:ext>
                  </a:extLst>
                </a:gridCol>
                <a:gridCol w="576072">
                  <a:extLst>
                    <a:ext uri="{9D8B030D-6E8A-4147-A177-3AD203B41FA5}">
                      <a16:colId xmlns:a16="http://schemas.microsoft.com/office/drawing/2014/main" val="2610711607"/>
                    </a:ext>
                  </a:extLst>
                </a:gridCol>
                <a:gridCol w="576072">
                  <a:extLst>
                    <a:ext uri="{9D8B030D-6E8A-4147-A177-3AD203B41FA5}">
                      <a16:colId xmlns:a16="http://schemas.microsoft.com/office/drawing/2014/main" val="3596550890"/>
                    </a:ext>
                  </a:extLst>
                </a:gridCol>
                <a:gridCol w="576072">
                  <a:extLst>
                    <a:ext uri="{9D8B030D-6E8A-4147-A177-3AD203B41FA5}">
                      <a16:colId xmlns:a16="http://schemas.microsoft.com/office/drawing/2014/main" val="2951838925"/>
                    </a:ext>
                  </a:extLst>
                </a:gridCol>
                <a:gridCol w="576072">
                  <a:extLst>
                    <a:ext uri="{9D8B030D-6E8A-4147-A177-3AD203B41FA5}">
                      <a16:colId xmlns:a16="http://schemas.microsoft.com/office/drawing/2014/main" val="863839148"/>
                    </a:ext>
                  </a:extLst>
                </a:gridCol>
                <a:gridCol w="576072">
                  <a:extLst>
                    <a:ext uri="{9D8B030D-6E8A-4147-A177-3AD203B41FA5}">
                      <a16:colId xmlns:a16="http://schemas.microsoft.com/office/drawing/2014/main" val="1993180418"/>
                    </a:ext>
                  </a:extLst>
                </a:gridCol>
                <a:gridCol w="576072">
                  <a:extLst>
                    <a:ext uri="{9D8B030D-6E8A-4147-A177-3AD203B41FA5}">
                      <a16:colId xmlns:a16="http://schemas.microsoft.com/office/drawing/2014/main" val="3677771530"/>
                    </a:ext>
                  </a:extLst>
                </a:gridCol>
                <a:gridCol w="576072">
                  <a:extLst>
                    <a:ext uri="{9D8B030D-6E8A-4147-A177-3AD203B41FA5}">
                      <a16:colId xmlns:a16="http://schemas.microsoft.com/office/drawing/2014/main" val="420852420"/>
                    </a:ext>
                  </a:extLst>
                </a:gridCol>
                <a:gridCol w="658368">
                  <a:extLst>
                    <a:ext uri="{9D8B030D-6E8A-4147-A177-3AD203B41FA5}">
                      <a16:colId xmlns:a16="http://schemas.microsoft.com/office/drawing/2014/main" val="85567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700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844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8805183"/>
                  </a:ext>
                </a:extLst>
              </a:tr>
            </a:tbl>
          </a:graphicData>
        </a:graphic>
      </p:graphicFrame>
      <p:sp>
        <p:nvSpPr>
          <p:cNvPr id="4" name="Text Placeholder 3">
            <a:extLst>
              <a:ext uri="{FF2B5EF4-FFF2-40B4-BE49-F238E27FC236}">
                <a16:creationId xmlns:a16="http://schemas.microsoft.com/office/drawing/2014/main" id="{50E8FB67-08C5-49C4-8373-46AB3F0A2C8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7279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22B8C-2C89-489B-9DE0-A0729AC7A6E2}"/>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51F5D992-D1F8-48C5-80AC-44B5C4988F9D}"/>
              </a:ext>
            </a:extLst>
          </p:cNvPr>
          <p:cNvGraphicFramePr>
            <a:graphicFrameLocks noGrp="1"/>
          </p:cNvGraphicFramePr>
          <p:nvPr>
            <p:ph type="tbl" sz="quarter" idx="13"/>
            <p:extLst>
              <p:ext uri="{D42A27DB-BD31-4B8C-83A1-F6EECF244321}">
                <p14:modId xmlns:p14="http://schemas.microsoft.com/office/powerpoint/2010/main" val="354126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2738121"/>
                    </a:ext>
                  </a:extLst>
                </a:gridCol>
                <a:gridCol w="576072">
                  <a:extLst>
                    <a:ext uri="{9D8B030D-6E8A-4147-A177-3AD203B41FA5}">
                      <a16:colId xmlns:a16="http://schemas.microsoft.com/office/drawing/2014/main" val="3053043328"/>
                    </a:ext>
                  </a:extLst>
                </a:gridCol>
                <a:gridCol w="576072">
                  <a:extLst>
                    <a:ext uri="{9D8B030D-6E8A-4147-A177-3AD203B41FA5}">
                      <a16:colId xmlns:a16="http://schemas.microsoft.com/office/drawing/2014/main" val="1923921592"/>
                    </a:ext>
                  </a:extLst>
                </a:gridCol>
                <a:gridCol w="576072">
                  <a:extLst>
                    <a:ext uri="{9D8B030D-6E8A-4147-A177-3AD203B41FA5}">
                      <a16:colId xmlns:a16="http://schemas.microsoft.com/office/drawing/2014/main" val="3885697273"/>
                    </a:ext>
                  </a:extLst>
                </a:gridCol>
                <a:gridCol w="576072">
                  <a:extLst>
                    <a:ext uri="{9D8B030D-6E8A-4147-A177-3AD203B41FA5}">
                      <a16:colId xmlns:a16="http://schemas.microsoft.com/office/drawing/2014/main" val="3237747749"/>
                    </a:ext>
                  </a:extLst>
                </a:gridCol>
                <a:gridCol w="576072">
                  <a:extLst>
                    <a:ext uri="{9D8B030D-6E8A-4147-A177-3AD203B41FA5}">
                      <a16:colId xmlns:a16="http://schemas.microsoft.com/office/drawing/2014/main" val="102314848"/>
                    </a:ext>
                  </a:extLst>
                </a:gridCol>
                <a:gridCol w="576072">
                  <a:extLst>
                    <a:ext uri="{9D8B030D-6E8A-4147-A177-3AD203B41FA5}">
                      <a16:colId xmlns:a16="http://schemas.microsoft.com/office/drawing/2014/main" val="1996303365"/>
                    </a:ext>
                  </a:extLst>
                </a:gridCol>
                <a:gridCol w="576072">
                  <a:extLst>
                    <a:ext uri="{9D8B030D-6E8A-4147-A177-3AD203B41FA5}">
                      <a16:colId xmlns:a16="http://schemas.microsoft.com/office/drawing/2014/main" val="3239187837"/>
                    </a:ext>
                  </a:extLst>
                </a:gridCol>
                <a:gridCol w="576072">
                  <a:extLst>
                    <a:ext uri="{9D8B030D-6E8A-4147-A177-3AD203B41FA5}">
                      <a16:colId xmlns:a16="http://schemas.microsoft.com/office/drawing/2014/main" val="1686518958"/>
                    </a:ext>
                  </a:extLst>
                </a:gridCol>
                <a:gridCol w="576072">
                  <a:extLst>
                    <a:ext uri="{9D8B030D-6E8A-4147-A177-3AD203B41FA5}">
                      <a16:colId xmlns:a16="http://schemas.microsoft.com/office/drawing/2014/main" val="3202711512"/>
                    </a:ext>
                  </a:extLst>
                </a:gridCol>
                <a:gridCol w="576072">
                  <a:extLst>
                    <a:ext uri="{9D8B030D-6E8A-4147-A177-3AD203B41FA5}">
                      <a16:colId xmlns:a16="http://schemas.microsoft.com/office/drawing/2014/main" val="3379962616"/>
                    </a:ext>
                  </a:extLst>
                </a:gridCol>
                <a:gridCol w="658368">
                  <a:extLst>
                    <a:ext uri="{9D8B030D-6E8A-4147-A177-3AD203B41FA5}">
                      <a16:colId xmlns:a16="http://schemas.microsoft.com/office/drawing/2014/main" val="285251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263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07133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5644823"/>
                  </a:ext>
                </a:extLst>
              </a:tr>
            </a:tbl>
          </a:graphicData>
        </a:graphic>
      </p:graphicFrame>
      <p:sp>
        <p:nvSpPr>
          <p:cNvPr id="4" name="Text Placeholder 3">
            <a:extLst>
              <a:ext uri="{FF2B5EF4-FFF2-40B4-BE49-F238E27FC236}">
                <a16:creationId xmlns:a16="http://schemas.microsoft.com/office/drawing/2014/main" id="{14404B65-C676-4A5D-A798-900F8EF7A94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728847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FDAD3-EB81-4B15-9F70-A67561450ABD}"/>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7672531E-70B9-43BE-AD01-FE5BB04ADD01}"/>
              </a:ext>
            </a:extLst>
          </p:cNvPr>
          <p:cNvGraphicFramePr>
            <a:graphicFrameLocks noGrp="1"/>
          </p:cNvGraphicFramePr>
          <p:nvPr>
            <p:ph type="tbl" sz="quarter" idx="13"/>
            <p:extLst>
              <p:ext uri="{D42A27DB-BD31-4B8C-83A1-F6EECF244321}">
                <p14:modId xmlns:p14="http://schemas.microsoft.com/office/powerpoint/2010/main" val="679417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9586353"/>
                    </a:ext>
                  </a:extLst>
                </a:gridCol>
                <a:gridCol w="576072">
                  <a:extLst>
                    <a:ext uri="{9D8B030D-6E8A-4147-A177-3AD203B41FA5}">
                      <a16:colId xmlns:a16="http://schemas.microsoft.com/office/drawing/2014/main" val="3521205101"/>
                    </a:ext>
                  </a:extLst>
                </a:gridCol>
                <a:gridCol w="576072">
                  <a:extLst>
                    <a:ext uri="{9D8B030D-6E8A-4147-A177-3AD203B41FA5}">
                      <a16:colId xmlns:a16="http://schemas.microsoft.com/office/drawing/2014/main" val="2448862766"/>
                    </a:ext>
                  </a:extLst>
                </a:gridCol>
                <a:gridCol w="576072">
                  <a:extLst>
                    <a:ext uri="{9D8B030D-6E8A-4147-A177-3AD203B41FA5}">
                      <a16:colId xmlns:a16="http://schemas.microsoft.com/office/drawing/2014/main" val="3497099719"/>
                    </a:ext>
                  </a:extLst>
                </a:gridCol>
                <a:gridCol w="576072">
                  <a:extLst>
                    <a:ext uri="{9D8B030D-6E8A-4147-A177-3AD203B41FA5}">
                      <a16:colId xmlns:a16="http://schemas.microsoft.com/office/drawing/2014/main" val="2869294235"/>
                    </a:ext>
                  </a:extLst>
                </a:gridCol>
                <a:gridCol w="576072">
                  <a:extLst>
                    <a:ext uri="{9D8B030D-6E8A-4147-A177-3AD203B41FA5}">
                      <a16:colId xmlns:a16="http://schemas.microsoft.com/office/drawing/2014/main" val="305283028"/>
                    </a:ext>
                  </a:extLst>
                </a:gridCol>
                <a:gridCol w="576072">
                  <a:extLst>
                    <a:ext uri="{9D8B030D-6E8A-4147-A177-3AD203B41FA5}">
                      <a16:colId xmlns:a16="http://schemas.microsoft.com/office/drawing/2014/main" val="1536888790"/>
                    </a:ext>
                  </a:extLst>
                </a:gridCol>
                <a:gridCol w="576072">
                  <a:extLst>
                    <a:ext uri="{9D8B030D-6E8A-4147-A177-3AD203B41FA5}">
                      <a16:colId xmlns:a16="http://schemas.microsoft.com/office/drawing/2014/main" val="3700263071"/>
                    </a:ext>
                  </a:extLst>
                </a:gridCol>
                <a:gridCol w="576072">
                  <a:extLst>
                    <a:ext uri="{9D8B030D-6E8A-4147-A177-3AD203B41FA5}">
                      <a16:colId xmlns:a16="http://schemas.microsoft.com/office/drawing/2014/main" val="3340548398"/>
                    </a:ext>
                  </a:extLst>
                </a:gridCol>
                <a:gridCol w="576072">
                  <a:extLst>
                    <a:ext uri="{9D8B030D-6E8A-4147-A177-3AD203B41FA5}">
                      <a16:colId xmlns:a16="http://schemas.microsoft.com/office/drawing/2014/main" val="1413513156"/>
                    </a:ext>
                  </a:extLst>
                </a:gridCol>
                <a:gridCol w="576072">
                  <a:extLst>
                    <a:ext uri="{9D8B030D-6E8A-4147-A177-3AD203B41FA5}">
                      <a16:colId xmlns:a16="http://schemas.microsoft.com/office/drawing/2014/main" val="1999832038"/>
                    </a:ext>
                  </a:extLst>
                </a:gridCol>
                <a:gridCol w="658368">
                  <a:extLst>
                    <a:ext uri="{9D8B030D-6E8A-4147-A177-3AD203B41FA5}">
                      <a16:colId xmlns:a16="http://schemas.microsoft.com/office/drawing/2014/main" val="2310914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206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81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2741585"/>
                  </a:ext>
                </a:extLst>
              </a:tr>
            </a:tbl>
          </a:graphicData>
        </a:graphic>
      </p:graphicFrame>
      <p:sp>
        <p:nvSpPr>
          <p:cNvPr id="4" name="Text Placeholder 3">
            <a:extLst>
              <a:ext uri="{FF2B5EF4-FFF2-40B4-BE49-F238E27FC236}">
                <a16:creationId xmlns:a16="http://schemas.microsoft.com/office/drawing/2014/main" id="{10AD5BE0-FFF6-46D4-A410-C0D3DA0A7E2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809957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E1261-D5AC-4AD1-99CD-9D5CEE1A9026}"/>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161ACCB7-24B9-4B3C-BFBD-6A258A019412}"/>
              </a:ext>
            </a:extLst>
          </p:cNvPr>
          <p:cNvGraphicFramePr>
            <a:graphicFrameLocks noGrp="1"/>
          </p:cNvGraphicFramePr>
          <p:nvPr>
            <p:ph type="tbl" sz="quarter" idx="13"/>
            <p:extLst>
              <p:ext uri="{D42A27DB-BD31-4B8C-83A1-F6EECF244321}">
                <p14:modId xmlns:p14="http://schemas.microsoft.com/office/powerpoint/2010/main" val="384478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541819"/>
                    </a:ext>
                  </a:extLst>
                </a:gridCol>
                <a:gridCol w="576072">
                  <a:extLst>
                    <a:ext uri="{9D8B030D-6E8A-4147-A177-3AD203B41FA5}">
                      <a16:colId xmlns:a16="http://schemas.microsoft.com/office/drawing/2014/main" val="2289412410"/>
                    </a:ext>
                  </a:extLst>
                </a:gridCol>
                <a:gridCol w="576072">
                  <a:extLst>
                    <a:ext uri="{9D8B030D-6E8A-4147-A177-3AD203B41FA5}">
                      <a16:colId xmlns:a16="http://schemas.microsoft.com/office/drawing/2014/main" val="3818030688"/>
                    </a:ext>
                  </a:extLst>
                </a:gridCol>
                <a:gridCol w="576072">
                  <a:extLst>
                    <a:ext uri="{9D8B030D-6E8A-4147-A177-3AD203B41FA5}">
                      <a16:colId xmlns:a16="http://schemas.microsoft.com/office/drawing/2014/main" val="1196691041"/>
                    </a:ext>
                  </a:extLst>
                </a:gridCol>
                <a:gridCol w="576072">
                  <a:extLst>
                    <a:ext uri="{9D8B030D-6E8A-4147-A177-3AD203B41FA5}">
                      <a16:colId xmlns:a16="http://schemas.microsoft.com/office/drawing/2014/main" val="1073024714"/>
                    </a:ext>
                  </a:extLst>
                </a:gridCol>
                <a:gridCol w="576072">
                  <a:extLst>
                    <a:ext uri="{9D8B030D-6E8A-4147-A177-3AD203B41FA5}">
                      <a16:colId xmlns:a16="http://schemas.microsoft.com/office/drawing/2014/main" val="3865904947"/>
                    </a:ext>
                  </a:extLst>
                </a:gridCol>
                <a:gridCol w="576072">
                  <a:extLst>
                    <a:ext uri="{9D8B030D-6E8A-4147-A177-3AD203B41FA5}">
                      <a16:colId xmlns:a16="http://schemas.microsoft.com/office/drawing/2014/main" val="1533561528"/>
                    </a:ext>
                  </a:extLst>
                </a:gridCol>
                <a:gridCol w="576072">
                  <a:extLst>
                    <a:ext uri="{9D8B030D-6E8A-4147-A177-3AD203B41FA5}">
                      <a16:colId xmlns:a16="http://schemas.microsoft.com/office/drawing/2014/main" val="711102999"/>
                    </a:ext>
                  </a:extLst>
                </a:gridCol>
                <a:gridCol w="576072">
                  <a:extLst>
                    <a:ext uri="{9D8B030D-6E8A-4147-A177-3AD203B41FA5}">
                      <a16:colId xmlns:a16="http://schemas.microsoft.com/office/drawing/2014/main" val="2772370659"/>
                    </a:ext>
                  </a:extLst>
                </a:gridCol>
                <a:gridCol w="576072">
                  <a:extLst>
                    <a:ext uri="{9D8B030D-6E8A-4147-A177-3AD203B41FA5}">
                      <a16:colId xmlns:a16="http://schemas.microsoft.com/office/drawing/2014/main" val="2681629878"/>
                    </a:ext>
                  </a:extLst>
                </a:gridCol>
                <a:gridCol w="576072">
                  <a:extLst>
                    <a:ext uri="{9D8B030D-6E8A-4147-A177-3AD203B41FA5}">
                      <a16:colId xmlns:a16="http://schemas.microsoft.com/office/drawing/2014/main" val="4183995261"/>
                    </a:ext>
                  </a:extLst>
                </a:gridCol>
                <a:gridCol w="658368">
                  <a:extLst>
                    <a:ext uri="{9D8B030D-6E8A-4147-A177-3AD203B41FA5}">
                      <a16:colId xmlns:a16="http://schemas.microsoft.com/office/drawing/2014/main" val="138168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00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284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1577217"/>
                  </a:ext>
                </a:extLst>
              </a:tr>
            </a:tbl>
          </a:graphicData>
        </a:graphic>
      </p:graphicFrame>
      <p:sp>
        <p:nvSpPr>
          <p:cNvPr id="4" name="Text Placeholder 3">
            <a:extLst>
              <a:ext uri="{FF2B5EF4-FFF2-40B4-BE49-F238E27FC236}">
                <a16:creationId xmlns:a16="http://schemas.microsoft.com/office/drawing/2014/main" id="{17B79921-A767-48B4-859C-36CDE052521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940613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65386-EF5C-491B-AF58-38139AC9F1A8}"/>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3FBD10B8-F8CD-48D8-B324-3E4BCFDE24FE}"/>
              </a:ext>
            </a:extLst>
          </p:cNvPr>
          <p:cNvGraphicFramePr>
            <a:graphicFrameLocks noGrp="1"/>
          </p:cNvGraphicFramePr>
          <p:nvPr>
            <p:ph type="tbl" sz="quarter" idx="13"/>
            <p:extLst>
              <p:ext uri="{D42A27DB-BD31-4B8C-83A1-F6EECF244321}">
                <p14:modId xmlns:p14="http://schemas.microsoft.com/office/powerpoint/2010/main" val="1186860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7894130"/>
                    </a:ext>
                  </a:extLst>
                </a:gridCol>
                <a:gridCol w="576072">
                  <a:extLst>
                    <a:ext uri="{9D8B030D-6E8A-4147-A177-3AD203B41FA5}">
                      <a16:colId xmlns:a16="http://schemas.microsoft.com/office/drawing/2014/main" val="3385748282"/>
                    </a:ext>
                  </a:extLst>
                </a:gridCol>
                <a:gridCol w="576072">
                  <a:extLst>
                    <a:ext uri="{9D8B030D-6E8A-4147-A177-3AD203B41FA5}">
                      <a16:colId xmlns:a16="http://schemas.microsoft.com/office/drawing/2014/main" val="1411607363"/>
                    </a:ext>
                  </a:extLst>
                </a:gridCol>
                <a:gridCol w="576072">
                  <a:extLst>
                    <a:ext uri="{9D8B030D-6E8A-4147-A177-3AD203B41FA5}">
                      <a16:colId xmlns:a16="http://schemas.microsoft.com/office/drawing/2014/main" val="3481383930"/>
                    </a:ext>
                  </a:extLst>
                </a:gridCol>
                <a:gridCol w="576072">
                  <a:extLst>
                    <a:ext uri="{9D8B030D-6E8A-4147-A177-3AD203B41FA5}">
                      <a16:colId xmlns:a16="http://schemas.microsoft.com/office/drawing/2014/main" val="3267938394"/>
                    </a:ext>
                  </a:extLst>
                </a:gridCol>
                <a:gridCol w="576072">
                  <a:extLst>
                    <a:ext uri="{9D8B030D-6E8A-4147-A177-3AD203B41FA5}">
                      <a16:colId xmlns:a16="http://schemas.microsoft.com/office/drawing/2014/main" val="4230805573"/>
                    </a:ext>
                  </a:extLst>
                </a:gridCol>
                <a:gridCol w="576072">
                  <a:extLst>
                    <a:ext uri="{9D8B030D-6E8A-4147-A177-3AD203B41FA5}">
                      <a16:colId xmlns:a16="http://schemas.microsoft.com/office/drawing/2014/main" val="386120551"/>
                    </a:ext>
                  </a:extLst>
                </a:gridCol>
                <a:gridCol w="576072">
                  <a:extLst>
                    <a:ext uri="{9D8B030D-6E8A-4147-A177-3AD203B41FA5}">
                      <a16:colId xmlns:a16="http://schemas.microsoft.com/office/drawing/2014/main" val="878866343"/>
                    </a:ext>
                  </a:extLst>
                </a:gridCol>
                <a:gridCol w="576072">
                  <a:extLst>
                    <a:ext uri="{9D8B030D-6E8A-4147-A177-3AD203B41FA5}">
                      <a16:colId xmlns:a16="http://schemas.microsoft.com/office/drawing/2014/main" val="2403876225"/>
                    </a:ext>
                  </a:extLst>
                </a:gridCol>
                <a:gridCol w="576072">
                  <a:extLst>
                    <a:ext uri="{9D8B030D-6E8A-4147-A177-3AD203B41FA5}">
                      <a16:colId xmlns:a16="http://schemas.microsoft.com/office/drawing/2014/main" val="1078331689"/>
                    </a:ext>
                  </a:extLst>
                </a:gridCol>
                <a:gridCol w="576072">
                  <a:extLst>
                    <a:ext uri="{9D8B030D-6E8A-4147-A177-3AD203B41FA5}">
                      <a16:colId xmlns:a16="http://schemas.microsoft.com/office/drawing/2014/main" val="133718751"/>
                    </a:ext>
                  </a:extLst>
                </a:gridCol>
                <a:gridCol w="658368">
                  <a:extLst>
                    <a:ext uri="{9D8B030D-6E8A-4147-A177-3AD203B41FA5}">
                      <a16:colId xmlns:a16="http://schemas.microsoft.com/office/drawing/2014/main" val="370995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011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53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866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2291175"/>
                  </a:ext>
                </a:extLst>
              </a:tr>
            </a:tbl>
          </a:graphicData>
        </a:graphic>
      </p:graphicFrame>
      <p:sp>
        <p:nvSpPr>
          <p:cNvPr id="4" name="Text Placeholder 3">
            <a:extLst>
              <a:ext uri="{FF2B5EF4-FFF2-40B4-BE49-F238E27FC236}">
                <a16:creationId xmlns:a16="http://schemas.microsoft.com/office/drawing/2014/main" id="{F48DC667-64BF-48F0-A8FB-85B39C60C22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228234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0780B-9007-4CF3-AAB2-5D09804B7CD4}"/>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CCE9CD8C-3984-473C-A94B-A8200D767A6F}"/>
              </a:ext>
            </a:extLst>
          </p:cNvPr>
          <p:cNvGraphicFramePr>
            <a:graphicFrameLocks noGrp="1"/>
          </p:cNvGraphicFramePr>
          <p:nvPr>
            <p:ph type="tbl" sz="quarter" idx="13"/>
            <p:extLst>
              <p:ext uri="{D42A27DB-BD31-4B8C-83A1-F6EECF244321}">
                <p14:modId xmlns:p14="http://schemas.microsoft.com/office/powerpoint/2010/main" val="3702218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48005156"/>
                    </a:ext>
                  </a:extLst>
                </a:gridCol>
                <a:gridCol w="576072">
                  <a:extLst>
                    <a:ext uri="{9D8B030D-6E8A-4147-A177-3AD203B41FA5}">
                      <a16:colId xmlns:a16="http://schemas.microsoft.com/office/drawing/2014/main" val="724281826"/>
                    </a:ext>
                  </a:extLst>
                </a:gridCol>
                <a:gridCol w="576072">
                  <a:extLst>
                    <a:ext uri="{9D8B030D-6E8A-4147-A177-3AD203B41FA5}">
                      <a16:colId xmlns:a16="http://schemas.microsoft.com/office/drawing/2014/main" val="126552957"/>
                    </a:ext>
                  </a:extLst>
                </a:gridCol>
                <a:gridCol w="576072">
                  <a:extLst>
                    <a:ext uri="{9D8B030D-6E8A-4147-A177-3AD203B41FA5}">
                      <a16:colId xmlns:a16="http://schemas.microsoft.com/office/drawing/2014/main" val="1461035856"/>
                    </a:ext>
                  </a:extLst>
                </a:gridCol>
                <a:gridCol w="576072">
                  <a:extLst>
                    <a:ext uri="{9D8B030D-6E8A-4147-A177-3AD203B41FA5}">
                      <a16:colId xmlns:a16="http://schemas.microsoft.com/office/drawing/2014/main" val="3771534125"/>
                    </a:ext>
                  </a:extLst>
                </a:gridCol>
                <a:gridCol w="576072">
                  <a:extLst>
                    <a:ext uri="{9D8B030D-6E8A-4147-A177-3AD203B41FA5}">
                      <a16:colId xmlns:a16="http://schemas.microsoft.com/office/drawing/2014/main" val="1361238961"/>
                    </a:ext>
                  </a:extLst>
                </a:gridCol>
                <a:gridCol w="576072">
                  <a:extLst>
                    <a:ext uri="{9D8B030D-6E8A-4147-A177-3AD203B41FA5}">
                      <a16:colId xmlns:a16="http://schemas.microsoft.com/office/drawing/2014/main" val="1052744471"/>
                    </a:ext>
                  </a:extLst>
                </a:gridCol>
                <a:gridCol w="576072">
                  <a:extLst>
                    <a:ext uri="{9D8B030D-6E8A-4147-A177-3AD203B41FA5}">
                      <a16:colId xmlns:a16="http://schemas.microsoft.com/office/drawing/2014/main" val="1886681472"/>
                    </a:ext>
                  </a:extLst>
                </a:gridCol>
                <a:gridCol w="576072">
                  <a:extLst>
                    <a:ext uri="{9D8B030D-6E8A-4147-A177-3AD203B41FA5}">
                      <a16:colId xmlns:a16="http://schemas.microsoft.com/office/drawing/2014/main" val="377750456"/>
                    </a:ext>
                  </a:extLst>
                </a:gridCol>
                <a:gridCol w="576072">
                  <a:extLst>
                    <a:ext uri="{9D8B030D-6E8A-4147-A177-3AD203B41FA5}">
                      <a16:colId xmlns:a16="http://schemas.microsoft.com/office/drawing/2014/main" val="2353010292"/>
                    </a:ext>
                  </a:extLst>
                </a:gridCol>
                <a:gridCol w="576072">
                  <a:extLst>
                    <a:ext uri="{9D8B030D-6E8A-4147-A177-3AD203B41FA5}">
                      <a16:colId xmlns:a16="http://schemas.microsoft.com/office/drawing/2014/main" val="3982187080"/>
                    </a:ext>
                  </a:extLst>
                </a:gridCol>
                <a:gridCol w="658368">
                  <a:extLst>
                    <a:ext uri="{9D8B030D-6E8A-4147-A177-3AD203B41FA5}">
                      <a16:colId xmlns:a16="http://schemas.microsoft.com/office/drawing/2014/main" val="1441676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3772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858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3070302"/>
                  </a:ext>
                </a:extLst>
              </a:tr>
            </a:tbl>
          </a:graphicData>
        </a:graphic>
      </p:graphicFrame>
      <p:sp>
        <p:nvSpPr>
          <p:cNvPr id="4" name="Text Placeholder 3">
            <a:extLst>
              <a:ext uri="{FF2B5EF4-FFF2-40B4-BE49-F238E27FC236}">
                <a16:creationId xmlns:a16="http://schemas.microsoft.com/office/drawing/2014/main" id="{BCD0D42C-7160-4548-BA8C-DD628DA999A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88354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F99B-2335-4CCC-BB84-47CCBDAF8EC4}"/>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8A0CF2A3-FEAE-4957-87E2-B02C3779FB80}"/>
              </a:ext>
            </a:extLst>
          </p:cNvPr>
          <p:cNvGraphicFramePr>
            <a:graphicFrameLocks noGrp="1"/>
          </p:cNvGraphicFramePr>
          <p:nvPr>
            <p:ph type="tbl" sz="quarter" idx="13"/>
            <p:extLst>
              <p:ext uri="{D42A27DB-BD31-4B8C-83A1-F6EECF244321}">
                <p14:modId xmlns:p14="http://schemas.microsoft.com/office/powerpoint/2010/main" val="279590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2026965"/>
                    </a:ext>
                  </a:extLst>
                </a:gridCol>
                <a:gridCol w="576072">
                  <a:extLst>
                    <a:ext uri="{9D8B030D-6E8A-4147-A177-3AD203B41FA5}">
                      <a16:colId xmlns:a16="http://schemas.microsoft.com/office/drawing/2014/main" val="2685773007"/>
                    </a:ext>
                  </a:extLst>
                </a:gridCol>
                <a:gridCol w="576072">
                  <a:extLst>
                    <a:ext uri="{9D8B030D-6E8A-4147-A177-3AD203B41FA5}">
                      <a16:colId xmlns:a16="http://schemas.microsoft.com/office/drawing/2014/main" val="3635507705"/>
                    </a:ext>
                  </a:extLst>
                </a:gridCol>
                <a:gridCol w="576072">
                  <a:extLst>
                    <a:ext uri="{9D8B030D-6E8A-4147-A177-3AD203B41FA5}">
                      <a16:colId xmlns:a16="http://schemas.microsoft.com/office/drawing/2014/main" val="1484362192"/>
                    </a:ext>
                  </a:extLst>
                </a:gridCol>
                <a:gridCol w="576072">
                  <a:extLst>
                    <a:ext uri="{9D8B030D-6E8A-4147-A177-3AD203B41FA5}">
                      <a16:colId xmlns:a16="http://schemas.microsoft.com/office/drawing/2014/main" val="4182527956"/>
                    </a:ext>
                  </a:extLst>
                </a:gridCol>
                <a:gridCol w="576072">
                  <a:extLst>
                    <a:ext uri="{9D8B030D-6E8A-4147-A177-3AD203B41FA5}">
                      <a16:colId xmlns:a16="http://schemas.microsoft.com/office/drawing/2014/main" val="1993552454"/>
                    </a:ext>
                  </a:extLst>
                </a:gridCol>
                <a:gridCol w="576072">
                  <a:extLst>
                    <a:ext uri="{9D8B030D-6E8A-4147-A177-3AD203B41FA5}">
                      <a16:colId xmlns:a16="http://schemas.microsoft.com/office/drawing/2014/main" val="618872351"/>
                    </a:ext>
                  </a:extLst>
                </a:gridCol>
                <a:gridCol w="576072">
                  <a:extLst>
                    <a:ext uri="{9D8B030D-6E8A-4147-A177-3AD203B41FA5}">
                      <a16:colId xmlns:a16="http://schemas.microsoft.com/office/drawing/2014/main" val="2409326541"/>
                    </a:ext>
                  </a:extLst>
                </a:gridCol>
                <a:gridCol w="576072">
                  <a:extLst>
                    <a:ext uri="{9D8B030D-6E8A-4147-A177-3AD203B41FA5}">
                      <a16:colId xmlns:a16="http://schemas.microsoft.com/office/drawing/2014/main" val="742738640"/>
                    </a:ext>
                  </a:extLst>
                </a:gridCol>
                <a:gridCol w="576072">
                  <a:extLst>
                    <a:ext uri="{9D8B030D-6E8A-4147-A177-3AD203B41FA5}">
                      <a16:colId xmlns:a16="http://schemas.microsoft.com/office/drawing/2014/main" val="2205090264"/>
                    </a:ext>
                  </a:extLst>
                </a:gridCol>
                <a:gridCol w="576072">
                  <a:extLst>
                    <a:ext uri="{9D8B030D-6E8A-4147-A177-3AD203B41FA5}">
                      <a16:colId xmlns:a16="http://schemas.microsoft.com/office/drawing/2014/main" val="2647338537"/>
                    </a:ext>
                  </a:extLst>
                </a:gridCol>
                <a:gridCol w="658368">
                  <a:extLst>
                    <a:ext uri="{9D8B030D-6E8A-4147-A177-3AD203B41FA5}">
                      <a16:colId xmlns:a16="http://schemas.microsoft.com/office/drawing/2014/main" val="29929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560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855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885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6469223"/>
                  </a:ext>
                </a:extLst>
              </a:tr>
            </a:tbl>
          </a:graphicData>
        </a:graphic>
      </p:graphicFrame>
      <p:sp>
        <p:nvSpPr>
          <p:cNvPr id="4" name="Text Placeholder 3">
            <a:extLst>
              <a:ext uri="{FF2B5EF4-FFF2-40B4-BE49-F238E27FC236}">
                <a16:creationId xmlns:a16="http://schemas.microsoft.com/office/drawing/2014/main" id="{DDA3AA6B-CE28-4CAA-85B7-F8E8021D45A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636446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3349C-F1E6-4760-86E2-B11FA22B7097}"/>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E1A88429-4FA7-482C-9738-A1DF8876018E}"/>
              </a:ext>
            </a:extLst>
          </p:cNvPr>
          <p:cNvGraphicFramePr>
            <a:graphicFrameLocks noGrp="1"/>
          </p:cNvGraphicFramePr>
          <p:nvPr>
            <p:ph type="tbl" sz="quarter" idx="13"/>
            <p:extLst>
              <p:ext uri="{D42A27DB-BD31-4B8C-83A1-F6EECF244321}">
                <p14:modId xmlns:p14="http://schemas.microsoft.com/office/powerpoint/2010/main" val="55950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7040828"/>
                    </a:ext>
                  </a:extLst>
                </a:gridCol>
                <a:gridCol w="576072">
                  <a:extLst>
                    <a:ext uri="{9D8B030D-6E8A-4147-A177-3AD203B41FA5}">
                      <a16:colId xmlns:a16="http://schemas.microsoft.com/office/drawing/2014/main" val="3365710984"/>
                    </a:ext>
                  </a:extLst>
                </a:gridCol>
                <a:gridCol w="576072">
                  <a:extLst>
                    <a:ext uri="{9D8B030D-6E8A-4147-A177-3AD203B41FA5}">
                      <a16:colId xmlns:a16="http://schemas.microsoft.com/office/drawing/2014/main" val="1031067297"/>
                    </a:ext>
                  </a:extLst>
                </a:gridCol>
                <a:gridCol w="576072">
                  <a:extLst>
                    <a:ext uri="{9D8B030D-6E8A-4147-A177-3AD203B41FA5}">
                      <a16:colId xmlns:a16="http://schemas.microsoft.com/office/drawing/2014/main" val="4119693731"/>
                    </a:ext>
                  </a:extLst>
                </a:gridCol>
                <a:gridCol w="576072">
                  <a:extLst>
                    <a:ext uri="{9D8B030D-6E8A-4147-A177-3AD203B41FA5}">
                      <a16:colId xmlns:a16="http://schemas.microsoft.com/office/drawing/2014/main" val="1200651934"/>
                    </a:ext>
                  </a:extLst>
                </a:gridCol>
                <a:gridCol w="576072">
                  <a:extLst>
                    <a:ext uri="{9D8B030D-6E8A-4147-A177-3AD203B41FA5}">
                      <a16:colId xmlns:a16="http://schemas.microsoft.com/office/drawing/2014/main" val="4235336436"/>
                    </a:ext>
                  </a:extLst>
                </a:gridCol>
                <a:gridCol w="576072">
                  <a:extLst>
                    <a:ext uri="{9D8B030D-6E8A-4147-A177-3AD203B41FA5}">
                      <a16:colId xmlns:a16="http://schemas.microsoft.com/office/drawing/2014/main" val="4172503242"/>
                    </a:ext>
                  </a:extLst>
                </a:gridCol>
                <a:gridCol w="576072">
                  <a:extLst>
                    <a:ext uri="{9D8B030D-6E8A-4147-A177-3AD203B41FA5}">
                      <a16:colId xmlns:a16="http://schemas.microsoft.com/office/drawing/2014/main" val="475656640"/>
                    </a:ext>
                  </a:extLst>
                </a:gridCol>
                <a:gridCol w="576072">
                  <a:extLst>
                    <a:ext uri="{9D8B030D-6E8A-4147-A177-3AD203B41FA5}">
                      <a16:colId xmlns:a16="http://schemas.microsoft.com/office/drawing/2014/main" val="4077739089"/>
                    </a:ext>
                  </a:extLst>
                </a:gridCol>
                <a:gridCol w="576072">
                  <a:extLst>
                    <a:ext uri="{9D8B030D-6E8A-4147-A177-3AD203B41FA5}">
                      <a16:colId xmlns:a16="http://schemas.microsoft.com/office/drawing/2014/main" val="1973833366"/>
                    </a:ext>
                  </a:extLst>
                </a:gridCol>
                <a:gridCol w="576072">
                  <a:extLst>
                    <a:ext uri="{9D8B030D-6E8A-4147-A177-3AD203B41FA5}">
                      <a16:colId xmlns:a16="http://schemas.microsoft.com/office/drawing/2014/main" val="104854159"/>
                    </a:ext>
                  </a:extLst>
                </a:gridCol>
                <a:gridCol w="658368">
                  <a:extLst>
                    <a:ext uri="{9D8B030D-6E8A-4147-A177-3AD203B41FA5}">
                      <a16:colId xmlns:a16="http://schemas.microsoft.com/office/drawing/2014/main" val="2384252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994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834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0831665"/>
                  </a:ext>
                </a:extLst>
              </a:tr>
            </a:tbl>
          </a:graphicData>
        </a:graphic>
      </p:graphicFrame>
      <p:sp>
        <p:nvSpPr>
          <p:cNvPr id="4" name="Text Placeholder 3">
            <a:extLst>
              <a:ext uri="{FF2B5EF4-FFF2-40B4-BE49-F238E27FC236}">
                <a16:creationId xmlns:a16="http://schemas.microsoft.com/office/drawing/2014/main" id="{02954F20-C8A2-4F29-8789-D568769CFCE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426353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6018B-F414-4E8D-B5AF-99E7D07C018A}"/>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F45AA208-069D-4D09-A6E9-0ECCE467C1AD}"/>
              </a:ext>
            </a:extLst>
          </p:cNvPr>
          <p:cNvGraphicFramePr>
            <a:graphicFrameLocks noGrp="1"/>
          </p:cNvGraphicFramePr>
          <p:nvPr>
            <p:ph type="tbl" sz="quarter" idx="13"/>
            <p:extLst>
              <p:ext uri="{D42A27DB-BD31-4B8C-83A1-F6EECF244321}">
                <p14:modId xmlns:p14="http://schemas.microsoft.com/office/powerpoint/2010/main" val="981947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8145335"/>
                    </a:ext>
                  </a:extLst>
                </a:gridCol>
                <a:gridCol w="576072">
                  <a:extLst>
                    <a:ext uri="{9D8B030D-6E8A-4147-A177-3AD203B41FA5}">
                      <a16:colId xmlns:a16="http://schemas.microsoft.com/office/drawing/2014/main" val="1650565310"/>
                    </a:ext>
                  </a:extLst>
                </a:gridCol>
                <a:gridCol w="576072">
                  <a:extLst>
                    <a:ext uri="{9D8B030D-6E8A-4147-A177-3AD203B41FA5}">
                      <a16:colId xmlns:a16="http://schemas.microsoft.com/office/drawing/2014/main" val="4171349837"/>
                    </a:ext>
                  </a:extLst>
                </a:gridCol>
                <a:gridCol w="576072">
                  <a:extLst>
                    <a:ext uri="{9D8B030D-6E8A-4147-A177-3AD203B41FA5}">
                      <a16:colId xmlns:a16="http://schemas.microsoft.com/office/drawing/2014/main" val="1370451749"/>
                    </a:ext>
                  </a:extLst>
                </a:gridCol>
                <a:gridCol w="576072">
                  <a:extLst>
                    <a:ext uri="{9D8B030D-6E8A-4147-A177-3AD203B41FA5}">
                      <a16:colId xmlns:a16="http://schemas.microsoft.com/office/drawing/2014/main" val="3635818200"/>
                    </a:ext>
                  </a:extLst>
                </a:gridCol>
                <a:gridCol w="576072">
                  <a:extLst>
                    <a:ext uri="{9D8B030D-6E8A-4147-A177-3AD203B41FA5}">
                      <a16:colId xmlns:a16="http://schemas.microsoft.com/office/drawing/2014/main" val="678237470"/>
                    </a:ext>
                  </a:extLst>
                </a:gridCol>
                <a:gridCol w="576072">
                  <a:extLst>
                    <a:ext uri="{9D8B030D-6E8A-4147-A177-3AD203B41FA5}">
                      <a16:colId xmlns:a16="http://schemas.microsoft.com/office/drawing/2014/main" val="4260156313"/>
                    </a:ext>
                  </a:extLst>
                </a:gridCol>
                <a:gridCol w="576072">
                  <a:extLst>
                    <a:ext uri="{9D8B030D-6E8A-4147-A177-3AD203B41FA5}">
                      <a16:colId xmlns:a16="http://schemas.microsoft.com/office/drawing/2014/main" val="620973557"/>
                    </a:ext>
                  </a:extLst>
                </a:gridCol>
                <a:gridCol w="576072">
                  <a:extLst>
                    <a:ext uri="{9D8B030D-6E8A-4147-A177-3AD203B41FA5}">
                      <a16:colId xmlns:a16="http://schemas.microsoft.com/office/drawing/2014/main" val="1761620413"/>
                    </a:ext>
                  </a:extLst>
                </a:gridCol>
                <a:gridCol w="576072">
                  <a:extLst>
                    <a:ext uri="{9D8B030D-6E8A-4147-A177-3AD203B41FA5}">
                      <a16:colId xmlns:a16="http://schemas.microsoft.com/office/drawing/2014/main" val="1550029724"/>
                    </a:ext>
                  </a:extLst>
                </a:gridCol>
                <a:gridCol w="576072">
                  <a:extLst>
                    <a:ext uri="{9D8B030D-6E8A-4147-A177-3AD203B41FA5}">
                      <a16:colId xmlns:a16="http://schemas.microsoft.com/office/drawing/2014/main" val="3146196213"/>
                    </a:ext>
                  </a:extLst>
                </a:gridCol>
                <a:gridCol w="658368">
                  <a:extLst>
                    <a:ext uri="{9D8B030D-6E8A-4147-A177-3AD203B41FA5}">
                      <a16:colId xmlns:a16="http://schemas.microsoft.com/office/drawing/2014/main" val="1973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468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198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5642785"/>
                  </a:ext>
                </a:extLst>
              </a:tr>
            </a:tbl>
          </a:graphicData>
        </a:graphic>
      </p:graphicFrame>
      <p:sp>
        <p:nvSpPr>
          <p:cNvPr id="4" name="Text Placeholder 3">
            <a:extLst>
              <a:ext uri="{FF2B5EF4-FFF2-40B4-BE49-F238E27FC236}">
                <a16:creationId xmlns:a16="http://schemas.microsoft.com/office/drawing/2014/main" id="{15FD60F3-709B-46C9-9019-4921B11D3D6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430082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3B19F-D04C-4AF7-8324-B00BF3AB1CA0}"/>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B1F90917-0749-4A27-9460-15B51A3457E7}"/>
              </a:ext>
            </a:extLst>
          </p:cNvPr>
          <p:cNvGraphicFramePr>
            <a:graphicFrameLocks noGrp="1"/>
          </p:cNvGraphicFramePr>
          <p:nvPr>
            <p:ph type="tbl" sz="quarter" idx="13"/>
            <p:extLst>
              <p:ext uri="{D42A27DB-BD31-4B8C-83A1-F6EECF244321}">
                <p14:modId xmlns:p14="http://schemas.microsoft.com/office/powerpoint/2010/main" val="139140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90992386"/>
                    </a:ext>
                  </a:extLst>
                </a:gridCol>
                <a:gridCol w="576072">
                  <a:extLst>
                    <a:ext uri="{9D8B030D-6E8A-4147-A177-3AD203B41FA5}">
                      <a16:colId xmlns:a16="http://schemas.microsoft.com/office/drawing/2014/main" val="653504947"/>
                    </a:ext>
                  </a:extLst>
                </a:gridCol>
                <a:gridCol w="576072">
                  <a:extLst>
                    <a:ext uri="{9D8B030D-6E8A-4147-A177-3AD203B41FA5}">
                      <a16:colId xmlns:a16="http://schemas.microsoft.com/office/drawing/2014/main" val="4000933177"/>
                    </a:ext>
                  </a:extLst>
                </a:gridCol>
                <a:gridCol w="576072">
                  <a:extLst>
                    <a:ext uri="{9D8B030D-6E8A-4147-A177-3AD203B41FA5}">
                      <a16:colId xmlns:a16="http://schemas.microsoft.com/office/drawing/2014/main" val="220867255"/>
                    </a:ext>
                  </a:extLst>
                </a:gridCol>
                <a:gridCol w="576072">
                  <a:extLst>
                    <a:ext uri="{9D8B030D-6E8A-4147-A177-3AD203B41FA5}">
                      <a16:colId xmlns:a16="http://schemas.microsoft.com/office/drawing/2014/main" val="16514042"/>
                    </a:ext>
                  </a:extLst>
                </a:gridCol>
                <a:gridCol w="576072">
                  <a:extLst>
                    <a:ext uri="{9D8B030D-6E8A-4147-A177-3AD203B41FA5}">
                      <a16:colId xmlns:a16="http://schemas.microsoft.com/office/drawing/2014/main" val="4100848202"/>
                    </a:ext>
                  </a:extLst>
                </a:gridCol>
                <a:gridCol w="576072">
                  <a:extLst>
                    <a:ext uri="{9D8B030D-6E8A-4147-A177-3AD203B41FA5}">
                      <a16:colId xmlns:a16="http://schemas.microsoft.com/office/drawing/2014/main" val="3167134575"/>
                    </a:ext>
                  </a:extLst>
                </a:gridCol>
                <a:gridCol w="576072">
                  <a:extLst>
                    <a:ext uri="{9D8B030D-6E8A-4147-A177-3AD203B41FA5}">
                      <a16:colId xmlns:a16="http://schemas.microsoft.com/office/drawing/2014/main" val="3453987957"/>
                    </a:ext>
                  </a:extLst>
                </a:gridCol>
                <a:gridCol w="576072">
                  <a:extLst>
                    <a:ext uri="{9D8B030D-6E8A-4147-A177-3AD203B41FA5}">
                      <a16:colId xmlns:a16="http://schemas.microsoft.com/office/drawing/2014/main" val="2278893813"/>
                    </a:ext>
                  </a:extLst>
                </a:gridCol>
                <a:gridCol w="576072">
                  <a:extLst>
                    <a:ext uri="{9D8B030D-6E8A-4147-A177-3AD203B41FA5}">
                      <a16:colId xmlns:a16="http://schemas.microsoft.com/office/drawing/2014/main" val="458069530"/>
                    </a:ext>
                  </a:extLst>
                </a:gridCol>
                <a:gridCol w="576072">
                  <a:extLst>
                    <a:ext uri="{9D8B030D-6E8A-4147-A177-3AD203B41FA5}">
                      <a16:colId xmlns:a16="http://schemas.microsoft.com/office/drawing/2014/main" val="4277922903"/>
                    </a:ext>
                  </a:extLst>
                </a:gridCol>
                <a:gridCol w="658368">
                  <a:extLst>
                    <a:ext uri="{9D8B030D-6E8A-4147-A177-3AD203B41FA5}">
                      <a16:colId xmlns:a16="http://schemas.microsoft.com/office/drawing/2014/main" val="421783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176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526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984498"/>
                  </a:ext>
                </a:extLst>
              </a:tr>
            </a:tbl>
          </a:graphicData>
        </a:graphic>
      </p:graphicFrame>
      <p:sp>
        <p:nvSpPr>
          <p:cNvPr id="4" name="Text Placeholder 3">
            <a:extLst>
              <a:ext uri="{FF2B5EF4-FFF2-40B4-BE49-F238E27FC236}">
                <a16:creationId xmlns:a16="http://schemas.microsoft.com/office/drawing/2014/main" id="{F578E830-055B-402D-810D-67B5C50159B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589808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031BC-E6DF-4B2A-8AB0-3F406111CC41}"/>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ED77989B-1400-497C-A8D4-DF693A34ACEA}"/>
              </a:ext>
            </a:extLst>
          </p:cNvPr>
          <p:cNvGraphicFramePr>
            <a:graphicFrameLocks noGrp="1"/>
          </p:cNvGraphicFramePr>
          <p:nvPr>
            <p:ph type="tbl" sz="quarter" idx="13"/>
            <p:extLst>
              <p:ext uri="{D42A27DB-BD31-4B8C-83A1-F6EECF244321}">
                <p14:modId xmlns:p14="http://schemas.microsoft.com/office/powerpoint/2010/main" val="384312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6459275"/>
                    </a:ext>
                  </a:extLst>
                </a:gridCol>
                <a:gridCol w="576072">
                  <a:extLst>
                    <a:ext uri="{9D8B030D-6E8A-4147-A177-3AD203B41FA5}">
                      <a16:colId xmlns:a16="http://schemas.microsoft.com/office/drawing/2014/main" val="3344778700"/>
                    </a:ext>
                  </a:extLst>
                </a:gridCol>
                <a:gridCol w="576072">
                  <a:extLst>
                    <a:ext uri="{9D8B030D-6E8A-4147-A177-3AD203B41FA5}">
                      <a16:colId xmlns:a16="http://schemas.microsoft.com/office/drawing/2014/main" val="3103158417"/>
                    </a:ext>
                  </a:extLst>
                </a:gridCol>
                <a:gridCol w="576072">
                  <a:extLst>
                    <a:ext uri="{9D8B030D-6E8A-4147-A177-3AD203B41FA5}">
                      <a16:colId xmlns:a16="http://schemas.microsoft.com/office/drawing/2014/main" val="3385691933"/>
                    </a:ext>
                  </a:extLst>
                </a:gridCol>
                <a:gridCol w="576072">
                  <a:extLst>
                    <a:ext uri="{9D8B030D-6E8A-4147-A177-3AD203B41FA5}">
                      <a16:colId xmlns:a16="http://schemas.microsoft.com/office/drawing/2014/main" val="3817016119"/>
                    </a:ext>
                  </a:extLst>
                </a:gridCol>
                <a:gridCol w="576072">
                  <a:extLst>
                    <a:ext uri="{9D8B030D-6E8A-4147-A177-3AD203B41FA5}">
                      <a16:colId xmlns:a16="http://schemas.microsoft.com/office/drawing/2014/main" val="212971543"/>
                    </a:ext>
                  </a:extLst>
                </a:gridCol>
                <a:gridCol w="576072">
                  <a:extLst>
                    <a:ext uri="{9D8B030D-6E8A-4147-A177-3AD203B41FA5}">
                      <a16:colId xmlns:a16="http://schemas.microsoft.com/office/drawing/2014/main" val="1914039617"/>
                    </a:ext>
                  </a:extLst>
                </a:gridCol>
                <a:gridCol w="576072">
                  <a:extLst>
                    <a:ext uri="{9D8B030D-6E8A-4147-A177-3AD203B41FA5}">
                      <a16:colId xmlns:a16="http://schemas.microsoft.com/office/drawing/2014/main" val="580328606"/>
                    </a:ext>
                  </a:extLst>
                </a:gridCol>
                <a:gridCol w="576072">
                  <a:extLst>
                    <a:ext uri="{9D8B030D-6E8A-4147-A177-3AD203B41FA5}">
                      <a16:colId xmlns:a16="http://schemas.microsoft.com/office/drawing/2014/main" val="3196703930"/>
                    </a:ext>
                  </a:extLst>
                </a:gridCol>
                <a:gridCol w="576072">
                  <a:extLst>
                    <a:ext uri="{9D8B030D-6E8A-4147-A177-3AD203B41FA5}">
                      <a16:colId xmlns:a16="http://schemas.microsoft.com/office/drawing/2014/main" val="4025289299"/>
                    </a:ext>
                  </a:extLst>
                </a:gridCol>
                <a:gridCol w="576072">
                  <a:extLst>
                    <a:ext uri="{9D8B030D-6E8A-4147-A177-3AD203B41FA5}">
                      <a16:colId xmlns:a16="http://schemas.microsoft.com/office/drawing/2014/main" val="3966102079"/>
                    </a:ext>
                  </a:extLst>
                </a:gridCol>
                <a:gridCol w="658368">
                  <a:extLst>
                    <a:ext uri="{9D8B030D-6E8A-4147-A177-3AD203B41FA5}">
                      <a16:colId xmlns:a16="http://schemas.microsoft.com/office/drawing/2014/main" val="53560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549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743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3536387"/>
                  </a:ext>
                </a:extLst>
              </a:tr>
            </a:tbl>
          </a:graphicData>
        </a:graphic>
      </p:graphicFrame>
      <p:sp>
        <p:nvSpPr>
          <p:cNvPr id="4" name="Text Placeholder 3">
            <a:extLst>
              <a:ext uri="{FF2B5EF4-FFF2-40B4-BE49-F238E27FC236}">
                <a16:creationId xmlns:a16="http://schemas.microsoft.com/office/drawing/2014/main" id="{3A113F66-083F-48C7-A392-E9542D58906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647016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48154-3530-4B62-A5EC-FFA08633A393}"/>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FDFB7E25-26E7-4DB0-BA7C-86D3686356F7}"/>
              </a:ext>
            </a:extLst>
          </p:cNvPr>
          <p:cNvGraphicFramePr>
            <a:graphicFrameLocks noGrp="1"/>
          </p:cNvGraphicFramePr>
          <p:nvPr>
            <p:ph type="tbl" sz="quarter" idx="13"/>
            <p:extLst>
              <p:ext uri="{D42A27DB-BD31-4B8C-83A1-F6EECF244321}">
                <p14:modId xmlns:p14="http://schemas.microsoft.com/office/powerpoint/2010/main" val="170056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27866095"/>
                    </a:ext>
                  </a:extLst>
                </a:gridCol>
                <a:gridCol w="576072">
                  <a:extLst>
                    <a:ext uri="{9D8B030D-6E8A-4147-A177-3AD203B41FA5}">
                      <a16:colId xmlns:a16="http://schemas.microsoft.com/office/drawing/2014/main" val="3807289812"/>
                    </a:ext>
                  </a:extLst>
                </a:gridCol>
                <a:gridCol w="576072">
                  <a:extLst>
                    <a:ext uri="{9D8B030D-6E8A-4147-A177-3AD203B41FA5}">
                      <a16:colId xmlns:a16="http://schemas.microsoft.com/office/drawing/2014/main" val="3887513745"/>
                    </a:ext>
                  </a:extLst>
                </a:gridCol>
                <a:gridCol w="576072">
                  <a:extLst>
                    <a:ext uri="{9D8B030D-6E8A-4147-A177-3AD203B41FA5}">
                      <a16:colId xmlns:a16="http://schemas.microsoft.com/office/drawing/2014/main" val="3596804272"/>
                    </a:ext>
                  </a:extLst>
                </a:gridCol>
                <a:gridCol w="576072">
                  <a:extLst>
                    <a:ext uri="{9D8B030D-6E8A-4147-A177-3AD203B41FA5}">
                      <a16:colId xmlns:a16="http://schemas.microsoft.com/office/drawing/2014/main" val="3907434057"/>
                    </a:ext>
                  </a:extLst>
                </a:gridCol>
                <a:gridCol w="576072">
                  <a:extLst>
                    <a:ext uri="{9D8B030D-6E8A-4147-A177-3AD203B41FA5}">
                      <a16:colId xmlns:a16="http://schemas.microsoft.com/office/drawing/2014/main" val="2305905012"/>
                    </a:ext>
                  </a:extLst>
                </a:gridCol>
                <a:gridCol w="576072">
                  <a:extLst>
                    <a:ext uri="{9D8B030D-6E8A-4147-A177-3AD203B41FA5}">
                      <a16:colId xmlns:a16="http://schemas.microsoft.com/office/drawing/2014/main" val="3523903221"/>
                    </a:ext>
                  </a:extLst>
                </a:gridCol>
                <a:gridCol w="576072">
                  <a:extLst>
                    <a:ext uri="{9D8B030D-6E8A-4147-A177-3AD203B41FA5}">
                      <a16:colId xmlns:a16="http://schemas.microsoft.com/office/drawing/2014/main" val="3075485759"/>
                    </a:ext>
                  </a:extLst>
                </a:gridCol>
                <a:gridCol w="576072">
                  <a:extLst>
                    <a:ext uri="{9D8B030D-6E8A-4147-A177-3AD203B41FA5}">
                      <a16:colId xmlns:a16="http://schemas.microsoft.com/office/drawing/2014/main" val="3049760556"/>
                    </a:ext>
                  </a:extLst>
                </a:gridCol>
                <a:gridCol w="576072">
                  <a:extLst>
                    <a:ext uri="{9D8B030D-6E8A-4147-A177-3AD203B41FA5}">
                      <a16:colId xmlns:a16="http://schemas.microsoft.com/office/drawing/2014/main" val="360188470"/>
                    </a:ext>
                  </a:extLst>
                </a:gridCol>
                <a:gridCol w="576072">
                  <a:extLst>
                    <a:ext uri="{9D8B030D-6E8A-4147-A177-3AD203B41FA5}">
                      <a16:colId xmlns:a16="http://schemas.microsoft.com/office/drawing/2014/main" val="4135229530"/>
                    </a:ext>
                  </a:extLst>
                </a:gridCol>
                <a:gridCol w="658368">
                  <a:extLst>
                    <a:ext uri="{9D8B030D-6E8A-4147-A177-3AD203B41FA5}">
                      <a16:colId xmlns:a16="http://schemas.microsoft.com/office/drawing/2014/main" val="1993176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524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8575304"/>
                  </a:ext>
                </a:extLst>
              </a:tr>
            </a:tbl>
          </a:graphicData>
        </a:graphic>
      </p:graphicFrame>
      <p:sp>
        <p:nvSpPr>
          <p:cNvPr id="4" name="Text Placeholder 3">
            <a:extLst>
              <a:ext uri="{FF2B5EF4-FFF2-40B4-BE49-F238E27FC236}">
                <a16:creationId xmlns:a16="http://schemas.microsoft.com/office/drawing/2014/main" id="{352A6FED-6C4F-43F9-BB94-73426BD469C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644634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AE8CA-73FE-4649-B7D9-F1B32918C914}"/>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594105A5-CCE0-4707-A6B3-0951E81BEEED}"/>
              </a:ext>
            </a:extLst>
          </p:cNvPr>
          <p:cNvGraphicFramePr>
            <a:graphicFrameLocks noGrp="1"/>
          </p:cNvGraphicFramePr>
          <p:nvPr>
            <p:ph type="chart" sz="quarter" idx="13"/>
            <p:extLst>
              <p:ext uri="{D42A27DB-BD31-4B8C-83A1-F6EECF244321}">
                <p14:modId xmlns:p14="http://schemas.microsoft.com/office/powerpoint/2010/main" val="985237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F8F63-EA4E-4B5F-BA60-A309514AC49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126C0557-D094-4B10-A921-462F2A637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588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8C457-9D67-47F2-B7AA-2511459F42A8}"/>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3C869BB0-B20F-4136-B20D-E89105C31D5C}"/>
              </a:ext>
            </a:extLst>
          </p:cNvPr>
          <p:cNvGraphicFramePr>
            <a:graphicFrameLocks noGrp="1"/>
          </p:cNvGraphicFramePr>
          <p:nvPr>
            <p:ph type="chart" sz="quarter" idx="13"/>
            <p:extLst>
              <p:ext uri="{D42A27DB-BD31-4B8C-83A1-F6EECF244321}">
                <p14:modId xmlns:p14="http://schemas.microsoft.com/office/powerpoint/2010/main" val="4110931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146B9D-891E-4FB2-A763-6448843B6DB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5689CD2A-E281-4B8E-BB78-05E2A74CB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462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7CBB6-6643-4AD5-9879-C45F6014BBEA}"/>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451E8BBA-E97F-44D4-B208-3376052A7283}"/>
              </a:ext>
            </a:extLst>
          </p:cNvPr>
          <p:cNvGraphicFramePr>
            <a:graphicFrameLocks noGrp="1"/>
          </p:cNvGraphicFramePr>
          <p:nvPr>
            <p:ph type="chart" sz="quarter" idx="13"/>
            <p:extLst>
              <p:ext uri="{D42A27DB-BD31-4B8C-83A1-F6EECF244321}">
                <p14:modId xmlns:p14="http://schemas.microsoft.com/office/powerpoint/2010/main" val="2664728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EBA4C-5215-4FDA-9406-9138E3C6F5A3}"/>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081A2FBD-DA3F-4D5F-92AE-115F5199A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0551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23168-B29F-41D9-BF73-413616A7775B}"/>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5B98660A-9B5A-49A9-AEAB-5CE704E03DEE}"/>
              </a:ext>
            </a:extLst>
          </p:cNvPr>
          <p:cNvGraphicFramePr>
            <a:graphicFrameLocks noGrp="1"/>
          </p:cNvGraphicFramePr>
          <p:nvPr>
            <p:ph type="chart" sz="quarter" idx="13"/>
            <p:extLst>
              <p:ext uri="{D42A27DB-BD31-4B8C-83A1-F6EECF244321}">
                <p14:modId xmlns:p14="http://schemas.microsoft.com/office/powerpoint/2010/main" val="3586727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10F67B-46D4-4386-BB5B-ECF1BDEDCD40}"/>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BA6ADE9-145D-43CE-8C0C-A171C19AA5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211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69EA1-8D77-4405-8C70-BCCFB86F9B07}"/>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B9897898-880D-41B1-9E8C-D057E83086D4}"/>
              </a:ext>
            </a:extLst>
          </p:cNvPr>
          <p:cNvGraphicFramePr>
            <a:graphicFrameLocks noGrp="1"/>
          </p:cNvGraphicFramePr>
          <p:nvPr>
            <p:ph type="tbl" sz="quarter" idx="13"/>
            <p:extLst>
              <p:ext uri="{D42A27DB-BD31-4B8C-83A1-F6EECF244321}">
                <p14:modId xmlns:p14="http://schemas.microsoft.com/office/powerpoint/2010/main" val="281258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045465555"/>
                    </a:ext>
                  </a:extLst>
                </a:gridCol>
                <a:gridCol w="987552">
                  <a:extLst>
                    <a:ext uri="{9D8B030D-6E8A-4147-A177-3AD203B41FA5}">
                      <a16:colId xmlns:a16="http://schemas.microsoft.com/office/drawing/2014/main" val="2500778184"/>
                    </a:ext>
                  </a:extLst>
                </a:gridCol>
                <a:gridCol w="493776">
                  <a:extLst>
                    <a:ext uri="{9D8B030D-6E8A-4147-A177-3AD203B41FA5}">
                      <a16:colId xmlns:a16="http://schemas.microsoft.com/office/drawing/2014/main" val="2526009052"/>
                    </a:ext>
                  </a:extLst>
                </a:gridCol>
                <a:gridCol w="987552">
                  <a:extLst>
                    <a:ext uri="{9D8B030D-6E8A-4147-A177-3AD203B41FA5}">
                      <a16:colId xmlns:a16="http://schemas.microsoft.com/office/drawing/2014/main" val="3292434659"/>
                    </a:ext>
                  </a:extLst>
                </a:gridCol>
                <a:gridCol w="493776">
                  <a:extLst>
                    <a:ext uri="{9D8B030D-6E8A-4147-A177-3AD203B41FA5}">
                      <a16:colId xmlns:a16="http://schemas.microsoft.com/office/drawing/2014/main" val="3737069243"/>
                    </a:ext>
                  </a:extLst>
                </a:gridCol>
                <a:gridCol w="493776">
                  <a:extLst>
                    <a:ext uri="{9D8B030D-6E8A-4147-A177-3AD203B41FA5}">
                      <a16:colId xmlns:a16="http://schemas.microsoft.com/office/drawing/2014/main" val="3989906113"/>
                    </a:ext>
                  </a:extLst>
                </a:gridCol>
                <a:gridCol w="493776">
                  <a:extLst>
                    <a:ext uri="{9D8B030D-6E8A-4147-A177-3AD203B41FA5}">
                      <a16:colId xmlns:a16="http://schemas.microsoft.com/office/drawing/2014/main" val="2825839507"/>
                    </a:ext>
                  </a:extLst>
                </a:gridCol>
                <a:gridCol w="493776">
                  <a:extLst>
                    <a:ext uri="{9D8B030D-6E8A-4147-A177-3AD203B41FA5}">
                      <a16:colId xmlns:a16="http://schemas.microsoft.com/office/drawing/2014/main" val="3120174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7286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395320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412054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369629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355514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178824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941070969"/>
                  </a:ext>
                </a:extLst>
              </a:tr>
            </a:tbl>
          </a:graphicData>
        </a:graphic>
      </p:graphicFrame>
      <p:sp>
        <p:nvSpPr>
          <p:cNvPr id="4" name="Text Placeholder 3">
            <a:extLst>
              <a:ext uri="{FF2B5EF4-FFF2-40B4-BE49-F238E27FC236}">
                <a16:creationId xmlns:a16="http://schemas.microsoft.com/office/drawing/2014/main" id="{5B1C1502-F4A5-4188-AB48-0B8D9B26FD6C}"/>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250100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06F2D-6882-4200-9410-6F0DC798FDE8}"/>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7FC7763F-9BED-45B9-9C5E-1EB3F11739AD}"/>
              </a:ext>
            </a:extLst>
          </p:cNvPr>
          <p:cNvGraphicFramePr>
            <a:graphicFrameLocks noGrp="1"/>
          </p:cNvGraphicFramePr>
          <p:nvPr>
            <p:ph type="tbl" sz="quarter" idx="13"/>
            <p:extLst>
              <p:ext uri="{D42A27DB-BD31-4B8C-83A1-F6EECF244321}">
                <p14:modId xmlns:p14="http://schemas.microsoft.com/office/powerpoint/2010/main" val="304222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038616230"/>
                    </a:ext>
                  </a:extLst>
                </a:gridCol>
                <a:gridCol w="987552">
                  <a:extLst>
                    <a:ext uri="{9D8B030D-6E8A-4147-A177-3AD203B41FA5}">
                      <a16:colId xmlns:a16="http://schemas.microsoft.com/office/drawing/2014/main" val="2197404233"/>
                    </a:ext>
                  </a:extLst>
                </a:gridCol>
                <a:gridCol w="493776">
                  <a:extLst>
                    <a:ext uri="{9D8B030D-6E8A-4147-A177-3AD203B41FA5}">
                      <a16:colId xmlns:a16="http://schemas.microsoft.com/office/drawing/2014/main" val="2901781699"/>
                    </a:ext>
                  </a:extLst>
                </a:gridCol>
                <a:gridCol w="987552">
                  <a:extLst>
                    <a:ext uri="{9D8B030D-6E8A-4147-A177-3AD203B41FA5}">
                      <a16:colId xmlns:a16="http://schemas.microsoft.com/office/drawing/2014/main" val="1088389427"/>
                    </a:ext>
                  </a:extLst>
                </a:gridCol>
                <a:gridCol w="493776">
                  <a:extLst>
                    <a:ext uri="{9D8B030D-6E8A-4147-A177-3AD203B41FA5}">
                      <a16:colId xmlns:a16="http://schemas.microsoft.com/office/drawing/2014/main" val="3819176872"/>
                    </a:ext>
                  </a:extLst>
                </a:gridCol>
                <a:gridCol w="493776">
                  <a:extLst>
                    <a:ext uri="{9D8B030D-6E8A-4147-A177-3AD203B41FA5}">
                      <a16:colId xmlns:a16="http://schemas.microsoft.com/office/drawing/2014/main" val="4069521679"/>
                    </a:ext>
                  </a:extLst>
                </a:gridCol>
                <a:gridCol w="493776">
                  <a:extLst>
                    <a:ext uri="{9D8B030D-6E8A-4147-A177-3AD203B41FA5}">
                      <a16:colId xmlns:a16="http://schemas.microsoft.com/office/drawing/2014/main" val="1992311175"/>
                    </a:ext>
                  </a:extLst>
                </a:gridCol>
                <a:gridCol w="493776">
                  <a:extLst>
                    <a:ext uri="{9D8B030D-6E8A-4147-A177-3AD203B41FA5}">
                      <a16:colId xmlns:a16="http://schemas.microsoft.com/office/drawing/2014/main" val="406179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1137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309373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396698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40417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268071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3713919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154577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615271068"/>
                  </a:ext>
                </a:extLst>
              </a:tr>
            </a:tbl>
          </a:graphicData>
        </a:graphic>
      </p:graphicFrame>
      <p:sp>
        <p:nvSpPr>
          <p:cNvPr id="4" name="Text Placeholder 3">
            <a:extLst>
              <a:ext uri="{FF2B5EF4-FFF2-40B4-BE49-F238E27FC236}">
                <a16:creationId xmlns:a16="http://schemas.microsoft.com/office/drawing/2014/main" id="{AA029266-1B5E-47FB-BA0E-DD2904118E4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82708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21C35-17BE-447B-A9CD-35595D456372}"/>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7A876FCB-AE4B-496B-BA64-F3F62EBB59F1}"/>
              </a:ext>
            </a:extLst>
          </p:cNvPr>
          <p:cNvGraphicFramePr>
            <a:graphicFrameLocks noGrp="1"/>
          </p:cNvGraphicFramePr>
          <p:nvPr>
            <p:ph type="tbl" sz="quarter" idx="13"/>
            <p:extLst>
              <p:ext uri="{D42A27DB-BD31-4B8C-83A1-F6EECF244321}">
                <p14:modId xmlns:p14="http://schemas.microsoft.com/office/powerpoint/2010/main" val="4187843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241793886"/>
                    </a:ext>
                  </a:extLst>
                </a:gridCol>
                <a:gridCol w="987552">
                  <a:extLst>
                    <a:ext uri="{9D8B030D-6E8A-4147-A177-3AD203B41FA5}">
                      <a16:colId xmlns:a16="http://schemas.microsoft.com/office/drawing/2014/main" val="414477112"/>
                    </a:ext>
                  </a:extLst>
                </a:gridCol>
                <a:gridCol w="493776">
                  <a:extLst>
                    <a:ext uri="{9D8B030D-6E8A-4147-A177-3AD203B41FA5}">
                      <a16:colId xmlns:a16="http://schemas.microsoft.com/office/drawing/2014/main" val="1233143045"/>
                    </a:ext>
                  </a:extLst>
                </a:gridCol>
                <a:gridCol w="987552">
                  <a:extLst>
                    <a:ext uri="{9D8B030D-6E8A-4147-A177-3AD203B41FA5}">
                      <a16:colId xmlns:a16="http://schemas.microsoft.com/office/drawing/2014/main" val="333268263"/>
                    </a:ext>
                  </a:extLst>
                </a:gridCol>
                <a:gridCol w="493776">
                  <a:extLst>
                    <a:ext uri="{9D8B030D-6E8A-4147-A177-3AD203B41FA5}">
                      <a16:colId xmlns:a16="http://schemas.microsoft.com/office/drawing/2014/main" val="3340125468"/>
                    </a:ext>
                  </a:extLst>
                </a:gridCol>
                <a:gridCol w="493776">
                  <a:extLst>
                    <a:ext uri="{9D8B030D-6E8A-4147-A177-3AD203B41FA5}">
                      <a16:colId xmlns:a16="http://schemas.microsoft.com/office/drawing/2014/main" val="3875781194"/>
                    </a:ext>
                  </a:extLst>
                </a:gridCol>
                <a:gridCol w="493776">
                  <a:extLst>
                    <a:ext uri="{9D8B030D-6E8A-4147-A177-3AD203B41FA5}">
                      <a16:colId xmlns:a16="http://schemas.microsoft.com/office/drawing/2014/main" val="4089969875"/>
                    </a:ext>
                  </a:extLst>
                </a:gridCol>
                <a:gridCol w="493776">
                  <a:extLst>
                    <a:ext uri="{9D8B030D-6E8A-4147-A177-3AD203B41FA5}">
                      <a16:colId xmlns:a16="http://schemas.microsoft.com/office/drawing/2014/main" val="166537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952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298192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355449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55922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416609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104157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2128749452"/>
                  </a:ext>
                </a:extLst>
              </a:tr>
            </a:tbl>
          </a:graphicData>
        </a:graphic>
      </p:graphicFrame>
      <p:sp>
        <p:nvSpPr>
          <p:cNvPr id="4" name="Text Placeholder 3">
            <a:extLst>
              <a:ext uri="{FF2B5EF4-FFF2-40B4-BE49-F238E27FC236}">
                <a16:creationId xmlns:a16="http://schemas.microsoft.com/office/drawing/2014/main" id="{C98BD887-4280-4CEF-B2E9-CF7A3504A4D1}"/>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286646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CB227-E020-4805-9827-ED73A2744673}"/>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F046B349-05D0-4C71-BFCE-726A0EB1AC60}"/>
              </a:ext>
            </a:extLst>
          </p:cNvPr>
          <p:cNvGraphicFramePr>
            <a:graphicFrameLocks noGrp="1"/>
          </p:cNvGraphicFramePr>
          <p:nvPr>
            <p:ph type="tbl" sz="quarter" idx="13"/>
            <p:extLst>
              <p:ext uri="{D42A27DB-BD31-4B8C-83A1-F6EECF244321}">
                <p14:modId xmlns:p14="http://schemas.microsoft.com/office/powerpoint/2010/main" val="304690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04630012"/>
                    </a:ext>
                  </a:extLst>
                </a:gridCol>
                <a:gridCol w="987552">
                  <a:extLst>
                    <a:ext uri="{9D8B030D-6E8A-4147-A177-3AD203B41FA5}">
                      <a16:colId xmlns:a16="http://schemas.microsoft.com/office/drawing/2014/main" val="532956300"/>
                    </a:ext>
                  </a:extLst>
                </a:gridCol>
                <a:gridCol w="987552">
                  <a:extLst>
                    <a:ext uri="{9D8B030D-6E8A-4147-A177-3AD203B41FA5}">
                      <a16:colId xmlns:a16="http://schemas.microsoft.com/office/drawing/2014/main" val="2824146719"/>
                    </a:ext>
                  </a:extLst>
                </a:gridCol>
                <a:gridCol w="987552">
                  <a:extLst>
                    <a:ext uri="{9D8B030D-6E8A-4147-A177-3AD203B41FA5}">
                      <a16:colId xmlns:a16="http://schemas.microsoft.com/office/drawing/2014/main" val="964526618"/>
                    </a:ext>
                  </a:extLst>
                </a:gridCol>
                <a:gridCol w="987552">
                  <a:extLst>
                    <a:ext uri="{9D8B030D-6E8A-4147-A177-3AD203B41FA5}">
                      <a16:colId xmlns:a16="http://schemas.microsoft.com/office/drawing/2014/main" val="13189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164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219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199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488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542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676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69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99758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8046143"/>
                  </a:ext>
                </a:extLst>
              </a:tr>
            </a:tbl>
          </a:graphicData>
        </a:graphic>
      </p:graphicFrame>
      <p:sp>
        <p:nvSpPr>
          <p:cNvPr id="4" name="Text Placeholder 3">
            <a:extLst>
              <a:ext uri="{FF2B5EF4-FFF2-40B4-BE49-F238E27FC236}">
                <a16:creationId xmlns:a16="http://schemas.microsoft.com/office/drawing/2014/main" id="{78DADA06-1884-46EA-82D8-E1CCF10064B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35367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4EF8-A15D-4FD1-A0BC-7BCDC0A02499}"/>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6023DED8-287E-4F7F-998D-BA79F283F6A9}"/>
              </a:ext>
            </a:extLst>
          </p:cNvPr>
          <p:cNvGraphicFramePr>
            <a:graphicFrameLocks noGrp="1"/>
          </p:cNvGraphicFramePr>
          <p:nvPr>
            <p:ph type="tbl" sz="quarter" idx="13"/>
            <p:extLst>
              <p:ext uri="{D42A27DB-BD31-4B8C-83A1-F6EECF244321}">
                <p14:modId xmlns:p14="http://schemas.microsoft.com/office/powerpoint/2010/main" val="360710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95649516"/>
                    </a:ext>
                  </a:extLst>
                </a:gridCol>
                <a:gridCol w="987552">
                  <a:extLst>
                    <a:ext uri="{9D8B030D-6E8A-4147-A177-3AD203B41FA5}">
                      <a16:colId xmlns:a16="http://schemas.microsoft.com/office/drawing/2014/main" val="1111695012"/>
                    </a:ext>
                  </a:extLst>
                </a:gridCol>
                <a:gridCol w="987552">
                  <a:extLst>
                    <a:ext uri="{9D8B030D-6E8A-4147-A177-3AD203B41FA5}">
                      <a16:colId xmlns:a16="http://schemas.microsoft.com/office/drawing/2014/main" val="3925126773"/>
                    </a:ext>
                  </a:extLst>
                </a:gridCol>
                <a:gridCol w="987552">
                  <a:extLst>
                    <a:ext uri="{9D8B030D-6E8A-4147-A177-3AD203B41FA5}">
                      <a16:colId xmlns:a16="http://schemas.microsoft.com/office/drawing/2014/main" val="2871046634"/>
                    </a:ext>
                  </a:extLst>
                </a:gridCol>
                <a:gridCol w="987552">
                  <a:extLst>
                    <a:ext uri="{9D8B030D-6E8A-4147-A177-3AD203B41FA5}">
                      <a16:colId xmlns:a16="http://schemas.microsoft.com/office/drawing/2014/main" val="3612230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925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638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834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953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966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772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064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6353030"/>
                  </a:ext>
                </a:extLst>
              </a:tr>
            </a:tbl>
          </a:graphicData>
        </a:graphic>
      </p:graphicFrame>
      <p:sp>
        <p:nvSpPr>
          <p:cNvPr id="4" name="Text Placeholder 3">
            <a:extLst>
              <a:ext uri="{FF2B5EF4-FFF2-40B4-BE49-F238E27FC236}">
                <a16:creationId xmlns:a16="http://schemas.microsoft.com/office/drawing/2014/main" id="{EC8EBBDE-3F39-4B4A-AF5C-8C25FD2D04B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87666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E9F5D-F64E-4038-BAEF-28E807EE1224}"/>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37345662-E073-4999-84AD-5B5A3606FD71}"/>
              </a:ext>
            </a:extLst>
          </p:cNvPr>
          <p:cNvGraphicFramePr>
            <a:graphicFrameLocks noGrp="1"/>
          </p:cNvGraphicFramePr>
          <p:nvPr>
            <p:ph type="tbl" sz="quarter" idx="13"/>
            <p:extLst>
              <p:ext uri="{D42A27DB-BD31-4B8C-83A1-F6EECF244321}">
                <p14:modId xmlns:p14="http://schemas.microsoft.com/office/powerpoint/2010/main" val="318782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90059617"/>
                    </a:ext>
                  </a:extLst>
                </a:gridCol>
                <a:gridCol w="987552">
                  <a:extLst>
                    <a:ext uri="{9D8B030D-6E8A-4147-A177-3AD203B41FA5}">
                      <a16:colId xmlns:a16="http://schemas.microsoft.com/office/drawing/2014/main" val="1318465986"/>
                    </a:ext>
                  </a:extLst>
                </a:gridCol>
                <a:gridCol w="987552">
                  <a:extLst>
                    <a:ext uri="{9D8B030D-6E8A-4147-A177-3AD203B41FA5}">
                      <a16:colId xmlns:a16="http://schemas.microsoft.com/office/drawing/2014/main" val="604867155"/>
                    </a:ext>
                  </a:extLst>
                </a:gridCol>
                <a:gridCol w="987552">
                  <a:extLst>
                    <a:ext uri="{9D8B030D-6E8A-4147-A177-3AD203B41FA5}">
                      <a16:colId xmlns:a16="http://schemas.microsoft.com/office/drawing/2014/main" val="3309454575"/>
                    </a:ext>
                  </a:extLst>
                </a:gridCol>
                <a:gridCol w="987552">
                  <a:extLst>
                    <a:ext uri="{9D8B030D-6E8A-4147-A177-3AD203B41FA5}">
                      <a16:colId xmlns:a16="http://schemas.microsoft.com/office/drawing/2014/main" val="179321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64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050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94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8024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985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181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8666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9008669"/>
                  </a:ext>
                </a:extLst>
              </a:tr>
            </a:tbl>
          </a:graphicData>
        </a:graphic>
      </p:graphicFrame>
      <p:sp>
        <p:nvSpPr>
          <p:cNvPr id="4" name="Text Placeholder 3">
            <a:extLst>
              <a:ext uri="{FF2B5EF4-FFF2-40B4-BE49-F238E27FC236}">
                <a16:creationId xmlns:a16="http://schemas.microsoft.com/office/drawing/2014/main" id="{A189557D-56FA-42FA-BDD0-4918AAB0FAB8}"/>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881327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82FA7-141C-40C6-BC7D-42DCBE3618EA}"/>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D7B68664-F462-49C7-A852-816FA68099DE}"/>
              </a:ext>
            </a:extLst>
          </p:cNvPr>
          <p:cNvGraphicFramePr>
            <a:graphicFrameLocks noGrp="1"/>
          </p:cNvGraphicFramePr>
          <p:nvPr>
            <p:ph type="tbl" sz="quarter" idx="13"/>
            <p:extLst>
              <p:ext uri="{D42A27DB-BD31-4B8C-83A1-F6EECF244321}">
                <p14:modId xmlns:p14="http://schemas.microsoft.com/office/powerpoint/2010/main" val="1912977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99710368"/>
                    </a:ext>
                  </a:extLst>
                </a:gridCol>
                <a:gridCol w="987552">
                  <a:extLst>
                    <a:ext uri="{9D8B030D-6E8A-4147-A177-3AD203B41FA5}">
                      <a16:colId xmlns:a16="http://schemas.microsoft.com/office/drawing/2014/main" val="878050224"/>
                    </a:ext>
                  </a:extLst>
                </a:gridCol>
                <a:gridCol w="987552">
                  <a:extLst>
                    <a:ext uri="{9D8B030D-6E8A-4147-A177-3AD203B41FA5}">
                      <a16:colId xmlns:a16="http://schemas.microsoft.com/office/drawing/2014/main" val="2571594399"/>
                    </a:ext>
                  </a:extLst>
                </a:gridCol>
                <a:gridCol w="987552">
                  <a:extLst>
                    <a:ext uri="{9D8B030D-6E8A-4147-A177-3AD203B41FA5}">
                      <a16:colId xmlns:a16="http://schemas.microsoft.com/office/drawing/2014/main" val="1168416521"/>
                    </a:ext>
                  </a:extLst>
                </a:gridCol>
                <a:gridCol w="987552">
                  <a:extLst>
                    <a:ext uri="{9D8B030D-6E8A-4147-A177-3AD203B41FA5}">
                      <a16:colId xmlns:a16="http://schemas.microsoft.com/office/drawing/2014/main" val="410945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482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697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829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- 2018-01-22 10:39:34</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19258958"/>
                  </a:ext>
                </a:extLst>
              </a:tr>
            </a:tbl>
          </a:graphicData>
        </a:graphic>
      </p:graphicFrame>
      <p:sp>
        <p:nvSpPr>
          <p:cNvPr id="4" name="Text Placeholder 3">
            <a:extLst>
              <a:ext uri="{FF2B5EF4-FFF2-40B4-BE49-F238E27FC236}">
                <a16:creationId xmlns:a16="http://schemas.microsoft.com/office/drawing/2014/main" id="{9A369189-39A1-419C-9DED-5F992D8D150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160773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639A-1711-4AEA-9BAF-1EEB6D86E195}"/>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F1DC3088-5030-4F5C-AF69-6A40C9FFFF57}"/>
              </a:ext>
            </a:extLst>
          </p:cNvPr>
          <p:cNvGraphicFramePr>
            <a:graphicFrameLocks noGrp="1"/>
          </p:cNvGraphicFramePr>
          <p:nvPr>
            <p:ph type="tbl" sz="quarter" idx="13"/>
            <p:extLst>
              <p:ext uri="{D42A27DB-BD31-4B8C-83A1-F6EECF244321}">
                <p14:modId xmlns:p14="http://schemas.microsoft.com/office/powerpoint/2010/main" val="291789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041399229"/>
                    </a:ext>
                  </a:extLst>
                </a:gridCol>
                <a:gridCol w="707745">
                  <a:extLst>
                    <a:ext uri="{9D8B030D-6E8A-4147-A177-3AD203B41FA5}">
                      <a16:colId xmlns:a16="http://schemas.microsoft.com/office/drawing/2014/main" val="1705348029"/>
                    </a:ext>
                  </a:extLst>
                </a:gridCol>
                <a:gridCol w="707745">
                  <a:extLst>
                    <a:ext uri="{9D8B030D-6E8A-4147-A177-3AD203B41FA5}">
                      <a16:colId xmlns:a16="http://schemas.microsoft.com/office/drawing/2014/main" val="1696850011"/>
                    </a:ext>
                  </a:extLst>
                </a:gridCol>
                <a:gridCol w="707745">
                  <a:extLst>
                    <a:ext uri="{9D8B030D-6E8A-4147-A177-3AD203B41FA5}">
                      <a16:colId xmlns:a16="http://schemas.microsoft.com/office/drawing/2014/main" val="926574949"/>
                    </a:ext>
                  </a:extLst>
                </a:gridCol>
                <a:gridCol w="707745">
                  <a:extLst>
                    <a:ext uri="{9D8B030D-6E8A-4147-A177-3AD203B41FA5}">
                      <a16:colId xmlns:a16="http://schemas.microsoft.com/office/drawing/2014/main" val="1563512221"/>
                    </a:ext>
                  </a:extLst>
                </a:gridCol>
                <a:gridCol w="707745">
                  <a:extLst>
                    <a:ext uri="{9D8B030D-6E8A-4147-A177-3AD203B41FA5}">
                      <a16:colId xmlns:a16="http://schemas.microsoft.com/office/drawing/2014/main" val="1290690114"/>
                    </a:ext>
                  </a:extLst>
                </a:gridCol>
                <a:gridCol w="707745">
                  <a:extLst>
                    <a:ext uri="{9D8B030D-6E8A-4147-A177-3AD203B41FA5}">
                      <a16:colId xmlns:a16="http://schemas.microsoft.com/office/drawing/2014/main" val="2449421977"/>
                    </a:ext>
                  </a:extLst>
                </a:gridCol>
                <a:gridCol w="707745">
                  <a:extLst>
                    <a:ext uri="{9D8B030D-6E8A-4147-A177-3AD203B41FA5}">
                      <a16:colId xmlns:a16="http://schemas.microsoft.com/office/drawing/2014/main" val="3455663686"/>
                    </a:ext>
                  </a:extLst>
                </a:gridCol>
                <a:gridCol w="707745">
                  <a:extLst>
                    <a:ext uri="{9D8B030D-6E8A-4147-A177-3AD203B41FA5}">
                      <a16:colId xmlns:a16="http://schemas.microsoft.com/office/drawing/2014/main" val="1954321699"/>
                    </a:ext>
                  </a:extLst>
                </a:gridCol>
                <a:gridCol w="707745">
                  <a:extLst>
                    <a:ext uri="{9D8B030D-6E8A-4147-A177-3AD203B41FA5}">
                      <a16:colId xmlns:a16="http://schemas.microsoft.com/office/drawing/2014/main" val="3505064418"/>
                    </a:ext>
                  </a:extLst>
                </a:gridCol>
                <a:gridCol w="707745">
                  <a:extLst>
                    <a:ext uri="{9D8B030D-6E8A-4147-A177-3AD203B41FA5}">
                      <a16:colId xmlns:a16="http://schemas.microsoft.com/office/drawing/2014/main" val="183220539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044497115"/>
                  </a:ext>
                </a:extLst>
              </a:tr>
              <a:tr h="370840">
                <a:tc>
                  <a:txBody>
                    <a:bodyPr/>
                    <a:lstStyle/>
                    <a:p>
                      <a:r>
                        <a:rPr lang="en-US" sz="1000"/>
                        <a:t>ourtableuae (Our Table UAE)</a:t>
                      </a:r>
                    </a:p>
                  </a:txBody>
                  <a:tcPr/>
                </a:tc>
                <a:tc>
                  <a:txBody>
                    <a:bodyPr/>
                    <a:lstStyle/>
                    <a:p>
                      <a:r>
                        <a:rPr lang="en-US" sz="1000"/>
                        <a:t>19</a:t>
                      </a:r>
                    </a:p>
                  </a:txBody>
                  <a:tcPr/>
                </a:tc>
                <a:tc>
                  <a:txBody>
                    <a:bodyPr/>
                    <a:lstStyle/>
                    <a:p>
                      <a:r>
                        <a:rPr lang="en-US" sz="1000"/>
                        <a:t>1581</a:t>
                      </a:r>
                    </a:p>
                  </a:txBody>
                  <a:tcPr/>
                </a:tc>
                <a:tc>
                  <a:txBody>
                    <a:bodyPr/>
                    <a:lstStyle/>
                    <a:p>
                      <a:r>
                        <a:rPr lang="en-US" sz="1000"/>
                        <a:t>130</a:t>
                      </a:r>
                    </a:p>
                  </a:txBody>
                  <a:tcPr/>
                </a:tc>
                <a:tc>
                  <a:txBody>
                    <a:bodyPr/>
                    <a:lstStyle/>
                    <a:p>
                      <a:r>
                        <a:rPr lang="en-US" sz="1000"/>
                        <a:t>15153</a:t>
                      </a:r>
                    </a:p>
                  </a:txBody>
                  <a:tcPr/>
                </a:tc>
                <a:tc>
                  <a:txBody>
                    <a:bodyPr/>
                    <a:lstStyle/>
                    <a:p>
                      <a:r>
                        <a:rPr lang="en-US" sz="1000"/>
                        <a:t>1764</a:t>
                      </a:r>
                    </a:p>
                  </a:txBody>
                  <a:tcPr/>
                </a:tc>
                <a:tc>
                  <a:txBody>
                    <a:bodyPr/>
                    <a:lstStyle/>
                    <a:p>
                      <a:r>
                        <a:rPr lang="en-US" sz="1000"/>
                        <a:t>600.94736842105</a:t>
                      </a:r>
                    </a:p>
                  </a:txBody>
                  <a:tcPr/>
                </a:tc>
                <a:tc>
                  <a:txBody>
                    <a:bodyPr/>
                    <a:lstStyle/>
                    <a:p>
                      <a:r>
                        <a:rPr lang="en-US" sz="1000"/>
                        <a:t>53</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618263694"/>
                  </a:ext>
                </a:extLst>
              </a:tr>
            </a:tbl>
          </a:graphicData>
        </a:graphic>
      </p:graphicFrame>
      <p:sp>
        <p:nvSpPr>
          <p:cNvPr id="4" name="Text Placeholder 3">
            <a:extLst>
              <a:ext uri="{FF2B5EF4-FFF2-40B4-BE49-F238E27FC236}">
                <a16:creationId xmlns:a16="http://schemas.microsoft.com/office/drawing/2014/main" id="{48C8E89B-9A46-475C-A08D-19B28923EAF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294674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1707</Words>
  <Application>Microsoft Office PowerPoint</Application>
  <PresentationFormat>On-screen Show (4:3)</PresentationFormat>
  <Paragraphs>850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2018-03-08T06:57:44Z</dcterms:created>
  <dcterms:modified xsi:type="dcterms:W3CDTF">2018-03-08T06:58:53Z</dcterms:modified>
</cp:coreProperties>
</file>