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m/d/yyyy</c:formatCode>
                <c:ptCount val="23"/>
                <c:pt idx="0">
                  <c:v>42374</c:v>
                </c:pt>
                <c:pt idx="1">
                  <c:v>42375</c:v>
                </c:pt>
                <c:pt idx="2">
                  <c:v>42376</c:v>
                </c:pt>
                <c:pt idx="3">
                  <c:v>42377</c:v>
                </c:pt>
                <c:pt idx="4">
                  <c:v>42378</c:v>
                </c:pt>
                <c:pt idx="5">
                  <c:v>42379</c:v>
                </c:pt>
                <c:pt idx="6">
                  <c:v>42380</c:v>
                </c:pt>
                <c:pt idx="7">
                  <c:v>42381</c:v>
                </c:pt>
                <c:pt idx="8">
                  <c:v>42736</c:v>
                </c:pt>
                <c:pt idx="9">
                  <c:v>42737</c:v>
                </c:pt>
                <c:pt idx="10">
                  <c:v>42738</c:v>
                </c:pt>
                <c:pt idx="11">
                  <c:v>42739</c:v>
                </c:pt>
                <c:pt idx="12">
                  <c:v>42740</c:v>
                </c:pt>
                <c:pt idx="13">
                  <c:v>42741</c:v>
                </c:pt>
                <c:pt idx="14">
                  <c:v>42742</c:v>
                </c:pt>
                <c:pt idx="15">
                  <c:v>42743</c:v>
                </c:pt>
                <c:pt idx="16">
                  <c:v>42744</c:v>
                </c:pt>
                <c:pt idx="17">
                  <c:v>42745</c:v>
                </c:pt>
                <c:pt idx="18">
                  <c:v>42746</c:v>
                </c:pt>
                <c:pt idx="19">
                  <c:v>42747</c:v>
                </c:pt>
                <c:pt idx="20">
                  <c:v>43101</c:v>
                </c:pt>
                <c:pt idx="21">
                  <c:v>43102</c:v>
                </c:pt>
                <c:pt idx="22">
                  <c:v>43103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1457</c:v>
                </c:pt>
                <c:pt idx="1">
                  <c:v>1522</c:v>
                </c:pt>
                <c:pt idx="2">
                  <c:v>1574</c:v>
                </c:pt>
                <c:pt idx="3">
                  <c:v>1685</c:v>
                </c:pt>
                <c:pt idx="4">
                  <c:v>1756</c:v>
                </c:pt>
                <c:pt idx="5">
                  <c:v>1823</c:v>
                </c:pt>
                <c:pt idx="6">
                  <c:v>1872</c:v>
                </c:pt>
                <c:pt idx="7">
                  <c:v>1921</c:v>
                </c:pt>
                <c:pt idx="8">
                  <c:v>1951</c:v>
                </c:pt>
                <c:pt idx="9">
                  <c:v>1997</c:v>
                </c:pt>
                <c:pt idx="10">
                  <c:v>2060</c:v>
                </c:pt>
                <c:pt idx="11">
                  <c:v>2089</c:v>
                </c:pt>
                <c:pt idx="12">
                  <c:v>2126</c:v>
                </c:pt>
                <c:pt idx="13">
                  <c:v>2161</c:v>
                </c:pt>
                <c:pt idx="14">
                  <c:v>2214</c:v>
                </c:pt>
                <c:pt idx="15">
                  <c:v>2295</c:v>
                </c:pt>
                <c:pt idx="16">
                  <c:v>2327</c:v>
                </c:pt>
                <c:pt idx="17">
                  <c:v>2364</c:v>
                </c:pt>
                <c:pt idx="18">
                  <c:v>2415</c:v>
                </c:pt>
                <c:pt idx="19">
                  <c:v>2450</c:v>
                </c:pt>
                <c:pt idx="20">
                  <c:v>2494</c:v>
                </c:pt>
                <c:pt idx="21">
                  <c:v>2509</c:v>
                </c:pt>
                <c:pt idx="22">
                  <c:v>2515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56-429F-B532-B8EC1D098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60968"/>
        <c:axId val="279561952"/>
      </c:lineChart>
      <c:dateAx>
        <c:axId val="27956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1952"/>
        <c:crosses val="autoZero"/>
        <c:auto val="1"/>
        <c:lblOffset val="100"/>
        <c:baseTimeUnit val="days"/>
      </c:dateAx>
      <c:valAx>
        <c:axId val="27956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6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E19A0-BD44-4757-971E-F1DB1E583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063945-1E54-415E-A3BE-83360DD6B2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0887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DBBFD-52AE-4211-901D-52EC82195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01/05/2016 - 31/03/2018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8B902-3846-4EB5-B853-89B8604C1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425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2018-03-05T17:08:32Z</dcterms:created>
  <dcterms:modified xsi:type="dcterms:W3CDTF">2018-03-05T17:08:36Z</dcterms:modified>
</cp:coreProperties>
</file>