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 (Shangri-La Hotel, Mauritius)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</c:f>
              <c:numCache>
                <c:formatCode>m/d/yyyy</c:formatCode>
                <c:ptCount val="23"/>
                <c:pt idx="0">
                  <c:v>42374</c:v>
                </c:pt>
                <c:pt idx="1">
                  <c:v>42375</c:v>
                </c:pt>
                <c:pt idx="2">
                  <c:v>42376</c:v>
                </c:pt>
                <c:pt idx="3">
                  <c:v>42377</c:v>
                </c:pt>
                <c:pt idx="4">
                  <c:v>42378</c:v>
                </c:pt>
                <c:pt idx="5">
                  <c:v>42379</c:v>
                </c:pt>
                <c:pt idx="6">
                  <c:v>42380</c:v>
                </c:pt>
                <c:pt idx="7">
                  <c:v>42381</c:v>
                </c:pt>
                <c:pt idx="8">
                  <c:v>42736</c:v>
                </c:pt>
                <c:pt idx="9">
                  <c:v>42737</c:v>
                </c:pt>
                <c:pt idx="10">
                  <c:v>42738</c:v>
                </c:pt>
                <c:pt idx="11">
                  <c:v>42739</c:v>
                </c:pt>
                <c:pt idx="12">
                  <c:v>42740</c:v>
                </c:pt>
                <c:pt idx="13">
                  <c:v>42741</c:v>
                </c:pt>
                <c:pt idx="14">
                  <c:v>42742</c:v>
                </c:pt>
                <c:pt idx="15">
                  <c:v>42743</c:v>
                </c:pt>
                <c:pt idx="16">
                  <c:v>42744</c:v>
                </c:pt>
                <c:pt idx="17">
                  <c:v>42745</c:v>
                </c:pt>
                <c:pt idx="18">
                  <c:v>42746</c:v>
                </c:pt>
                <c:pt idx="19">
                  <c:v>42747</c:v>
                </c:pt>
                <c:pt idx="20">
                  <c:v>43101</c:v>
                </c:pt>
                <c:pt idx="21">
                  <c:v>43102</c:v>
                </c:pt>
                <c:pt idx="22">
                  <c:v>43103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27931</c:v>
                </c:pt>
                <c:pt idx="1">
                  <c:v>29746</c:v>
                </c:pt>
                <c:pt idx="2">
                  <c:v>30892</c:v>
                </c:pt>
                <c:pt idx="3">
                  <c:v>31916</c:v>
                </c:pt>
                <c:pt idx="4">
                  <c:v>32667</c:v>
                </c:pt>
                <c:pt idx="5">
                  <c:v>33288</c:v>
                </c:pt>
                <c:pt idx="6">
                  <c:v>34294</c:v>
                </c:pt>
                <c:pt idx="7">
                  <c:v>35324</c:v>
                </c:pt>
                <c:pt idx="8">
                  <c:v>35856</c:v>
                </c:pt>
                <c:pt idx="9">
                  <c:v>36507</c:v>
                </c:pt>
                <c:pt idx="10">
                  <c:v>37210</c:v>
                </c:pt>
                <c:pt idx="11">
                  <c:v>37583</c:v>
                </c:pt>
                <c:pt idx="12">
                  <c:v>38080</c:v>
                </c:pt>
                <c:pt idx="13">
                  <c:v>38623</c:v>
                </c:pt>
                <c:pt idx="14">
                  <c:v>41298</c:v>
                </c:pt>
                <c:pt idx="15">
                  <c:v>41844</c:v>
                </c:pt>
                <c:pt idx="16">
                  <c:v>42346</c:v>
                </c:pt>
                <c:pt idx="17">
                  <c:v>42931</c:v>
                </c:pt>
                <c:pt idx="18">
                  <c:v>43445</c:v>
                </c:pt>
                <c:pt idx="19">
                  <c:v>44553</c:v>
                </c:pt>
                <c:pt idx="20">
                  <c:v>45124</c:v>
                </c:pt>
                <c:pt idx="21">
                  <c:v>45697</c:v>
                </c:pt>
                <c:pt idx="22">
                  <c:v>45764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62-4ED2-8D9F-D1E2A8C7AC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303176"/>
        <c:axId val="353303832"/>
      </c:lineChart>
      <c:dateAx>
        <c:axId val="353303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03832"/>
        <c:crosses val="autoZero"/>
        <c:auto val="1"/>
        <c:lblOffset val="100"/>
        <c:baseTimeUnit val="days"/>
      </c:dateAx>
      <c:valAx>
        <c:axId val="35330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0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E787D-9BE1-490B-868A-05A540B8A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BD935-DBC3-4AF7-9197-A6942C026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5460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DE13E-1BDF-4935-81A2-9D83FA191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01/05/2016 - 31/03/2018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6A663-E7AB-4759-86D2-7DE7FBB27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857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2018-03-05T16:50:40Z</dcterms:created>
  <dcterms:modified xsi:type="dcterms:W3CDTF">2018-03-05T16:50:45Z</dcterms:modified>
</cp:coreProperties>
</file>