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0D51-4C97-8469-C264E8540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21144"/>
        <c:axId val="289620488"/>
      </c:lineChart>
      <c:catAx>
        <c:axId val="28962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20488"/>
        <c:crosses val="autoZero"/>
        <c:auto val="1"/>
        <c:lblAlgn val="ctr"/>
        <c:lblOffset val="100"/>
        <c:noMultiLvlLbl val="0"/>
      </c:catAx>
      <c:valAx>
        <c:axId val="28962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2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4DE4F-C82C-4058-BBC4-7C7309C7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B4D2A-1C96-40FA-B2A0-A7390239EB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1106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967C7-9173-4366-9C45-8B35CCF19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01/11/2015 - 31/03/2018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6C56A-C63F-40B5-A845-340204E6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07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2018-03-05T16:49:15Z</dcterms:created>
  <dcterms:modified xsi:type="dcterms:W3CDTF">2018-03-05T16:49:22Z</dcterms:modified>
</cp:coreProperties>
</file>