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42015</c:v>
                </c:pt>
                <c:pt idx="1">
                  <c:v>42016</c:v>
                </c:pt>
                <c:pt idx="2">
                  <c:v>42370</c:v>
                </c:pt>
                <c:pt idx="3">
                  <c:v>42371</c:v>
                </c:pt>
                <c:pt idx="4">
                  <c:v>42372</c:v>
                </c:pt>
                <c:pt idx="5">
                  <c:v>42373</c:v>
                </c:pt>
                <c:pt idx="6">
                  <c:v>42374</c:v>
                </c:pt>
                <c:pt idx="7">
                  <c:v>42375</c:v>
                </c:pt>
                <c:pt idx="8">
                  <c:v>42376</c:v>
                </c:pt>
                <c:pt idx="9">
                  <c:v>42377</c:v>
                </c:pt>
                <c:pt idx="10">
                  <c:v>42378</c:v>
                </c:pt>
                <c:pt idx="11">
                  <c:v>42379</c:v>
                </c:pt>
                <c:pt idx="12">
                  <c:v>42380</c:v>
                </c:pt>
                <c:pt idx="13">
                  <c:v>42381</c:v>
                </c:pt>
                <c:pt idx="14">
                  <c:v>42736</c:v>
                </c:pt>
                <c:pt idx="15">
                  <c:v>42737</c:v>
                </c:pt>
                <c:pt idx="16">
                  <c:v>42738</c:v>
                </c:pt>
                <c:pt idx="17">
                  <c:v>42739</c:v>
                </c:pt>
                <c:pt idx="18">
                  <c:v>42740</c:v>
                </c:pt>
                <c:pt idx="19">
                  <c:v>42741</c:v>
                </c:pt>
                <c:pt idx="20">
                  <c:v>42742</c:v>
                </c:pt>
                <c:pt idx="21">
                  <c:v>42743</c:v>
                </c:pt>
                <c:pt idx="22">
                  <c:v>42744</c:v>
                </c:pt>
                <c:pt idx="23">
                  <c:v>42745</c:v>
                </c:pt>
                <c:pt idx="24">
                  <c:v>42746</c:v>
                </c:pt>
                <c:pt idx="25">
                  <c:v>42747</c:v>
                </c:pt>
                <c:pt idx="26">
                  <c:v>43101</c:v>
                </c:pt>
                <c:pt idx="27">
                  <c:v>43102</c:v>
                </c:pt>
                <c:pt idx="28">
                  <c:v>43103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5230</c:v>
                </c:pt>
                <c:pt idx="4">
                  <c:v>5952</c:v>
                </c:pt>
                <c:pt idx="5">
                  <c:v>7123</c:v>
                </c:pt>
                <c:pt idx="6">
                  <c:v>9218</c:v>
                </c:pt>
                <c:pt idx="7">
                  <c:v>10299</c:v>
                </c:pt>
                <c:pt idx="8">
                  <c:v>11090</c:v>
                </c:pt>
                <c:pt idx="9">
                  <c:v>13570</c:v>
                </c:pt>
                <c:pt idx="10">
                  <c:v>14813</c:v>
                </c:pt>
                <c:pt idx="11">
                  <c:v>16402</c:v>
                </c:pt>
                <c:pt idx="12">
                  <c:v>17407</c:v>
                </c:pt>
                <c:pt idx="13">
                  <c:v>20587</c:v>
                </c:pt>
                <c:pt idx="14">
                  <c:v>23328</c:v>
                </c:pt>
                <c:pt idx="15">
                  <c:v>24822</c:v>
                </c:pt>
                <c:pt idx="16">
                  <c:v>26028</c:v>
                </c:pt>
                <c:pt idx="17">
                  <c:v>26432</c:v>
                </c:pt>
                <c:pt idx="18">
                  <c:v>28052</c:v>
                </c:pt>
                <c:pt idx="19">
                  <c:v>31380</c:v>
                </c:pt>
                <c:pt idx="20">
                  <c:v>33395</c:v>
                </c:pt>
                <c:pt idx="21">
                  <c:v>36403</c:v>
                </c:pt>
                <c:pt idx="22">
                  <c:v>37364</c:v>
                </c:pt>
                <c:pt idx="23">
                  <c:v>40557</c:v>
                </c:pt>
                <c:pt idx="24">
                  <c:v>42487</c:v>
                </c:pt>
                <c:pt idx="25">
                  <c:v>44373</c:v>
                </c:pt>
                <c:pt idx="26">
                  <c:v>46831</c:v>
                </c:pt>
                <c:pt idx="27">
                  <c:v>48792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C-47CA-8636-367506088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10264"/>
        <c:axId val="288098920"/>
      </c:lineChart>
      <c:dateAx>
        <c:axId val="28581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98920"/>
        <c:crosses val="autoZero"/>
        <c:auto val="1"/>
        <c:lblOffset val="100"/>
        <c:baseTimeUnit val="days"/>
      </c:dateAx>
      <c:valAx>
        <c:axId val="28809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DA0D3-A46D-4F1A-A673-2B4FA8054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9C420-EB04-4CD2-AC86-DF06803A40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0710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438DC-4C5E-4F02-BB3B-2C3C692D7D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01/11/2015 - 31/03/2018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8588D-062A-4C9A-82B1-074CEDF5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30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2018-03-05T15:55:46Z</dcterms:created>
  <dcterms:modified xsi:type="dcterms:W3CDTF">2018-03-05T15:55:50Z</dcterms:modified>
</cp:coreProperties>
</file>