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8E9F-4FB4-9E84-AF8AFE5CB2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15288"/>
        <c:axId val="286660784"/>
      </c:lineChart>
      <c:catAx>
        <c:axId val="28431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60784"/>
        <c:crosses val="autoZero"/>
        <c:auto val="1"/>
        <c:lblAlgn val="ctr"/>
        <c:lblOffset val="100"/>
        <c:noMultiLvlLbl val="0"/>
      </c:catAx>
      <c:valAx>
        <c:axId val="28666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1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528B-1C98-4D55-BDA9-E3EC3C37B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CB6FAA-8F89-40A6-A813-9608888CD5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3868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7944D-EE6C-4011-B5B3-2D520DC54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01/11/2015 - 31/03/2018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94695-79BE-4F4C-BCE7-D5AA164D8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528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2018-03-05T15:17:08Z</dcterms:created>
  <dcterms:modified xsi:type="dcterms:W3CDTF">2018-03-05T15:17:15Z</dcterms:modified>
</cp:coreProperties>
</file>