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51EF-42C8-873C-C183C0590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849328"/>
        <c:axId val="355850968"/>
      </c:lineChart>
      <c:catAx>
        <c:axId val="355849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50968"/>
        <c:crosses val="autoZero"/>
        <c:auto val="1"/>
        <c:lblAlgn val="ctr"/>
        <c:lblOffset val="100"/>
        <c:noMultiLvlLbl val="0"/>
      </c:catAx>
      <c:valAx>
        <c:axId val="35585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49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E6515-0150-4890-ACF0-F8CCC8CEF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Instagram Metrics - MY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50430F-D558-4927-AFFC-3BBC25A92E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3313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0711B-210C-4B15-91B9-FAF00C8D4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04/01/2019 - 04/07/2019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B30D0-A6B7-4A21-A113-D9AC20BC2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287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Instagram Metrics - MY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Instagram Metrics - MY </dc:title>
  <dc:creator>Frederik Peiniger</dc:creator>
  <cp:lastModifiedBy>Frederik Peiniger</cp:lastModifiedBy>
  <cp:revision>1</cp:revision>
  <dcterms:created xsi:type="dcterms:W3CDTF">2019-04-09T03:46:45Z</dcterms:created>
  <dcterms:modified xsi:type="dcterms:W3CDTF">2019-04-09T03:46:50Z</dcterms:modified>
</cp:coreProperties>
</file>