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4/2/2019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98FF9D-D897-4062-879C-8D97DEB21383}"/>
              </a:ext>
            </a:extLst>
          </p:cNvPr>
          <p:cNvSpPr>
            <a:spLocks noGrp="1"/>
          </p:cNvSpPr>
          <p:nvPr>
            <p:ph type="title"/>
          </p:nvPr>
        </p:nvSpPr>
        <p:spPr/>
        <p:txBody>
          <a:bodyPr/>
          <a:lstStyle/>
          <a:p>
            <a:r>
              <a:rPr lang="en-US"/>
              <a:t>Facebook Own Posts Table | Facebook Metrics - MY - 1 of 26</a:t>
            </a:r>
          </a:p>
        </p:txBody>
      </p:sp>
      <p:graphicFrame>
        <p:nvGraphicFramePr>
          <p:cNvPr id="5" name="Table Placeholder 4">
            <a:extLst>
              <a:ext uri="{FF2B5EF4-FFF2-40B4-BE49-F238E27FC236}">
                <a16:creationId xmlns:a16="http://schemas.microsoft.com/office/drawing/2014/main" id="{4ADB7E4C-3C99-4AFD-BDA7-7ADC26437610}"/>
              </a:ext>
            </a:extLst>
          </p:cNvPr>
          <p:cNvGraphicFramePr>
            <a:graphicFrameLocks noGrp="1"/>
          </p:cNvGraphicFramePr>
          <p:nvPr>
            <p:ph type="tbl" sz="quarter" idx="13"/>
            <p:extLst>
              <p:ext uri="{D42A27DB-BD31-4B8C-83A1-F6EECF244321}">
                <p14:modId xmlns:p14="http://schemas.microsoft.com/office/powerpoint/2010/main" val="3610693078"/>
              </p:ext>
            </p:extLst>
          </p:nvPr>
        </p:nvGraphicFramePr>
        <p:xfrm>
          <a:off x="457200" y="1731963"/>
          <a:ext cx="8928605" cy="3749040"/>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094172754"/>
                    </a:ext>
                  </a:extLst>
                </a:gridCol>
                <a:gridCol w="822959">
                  <a:extLst>
                    <a:ext uri="{9D8B030D-6E8A-4147-A177-3AD203B41FA5}">
                      <a16:colId xmlns:a16="http://schemas.microsoft.com/office/drawing/2014/main" val="4158523614"/>
                    </a:ext>
                  </a:extLst>
                </a:gridCol>
                <a:gridCol w="208280">
                  <a:extLst>
                    <a:ext uri="{9D8B030D-6E8A-4147-A177-3AD203B41FA5}">
                      <a16:colId xmlns:a16="http://schemas.microsoft.com/office/drawing/2014/main" val="4188689972"/>
                    </a:ext>
                  </a:extLst>
                </a:gridCol>
                <a:gridCol w="246888">
                  <a:extLst>
                    <a:ext uri="{9D8B030D-6E8A-4147-A177-3AD203B41FA5}">
                      <a16:colId xmlns:a16="http://schemas.microsoft.com/office/drawing/2014/main" val="2704800408"/>
                    </a:ext>
                  </a:extLst>
                </a:gridCol>
                <a:gridCol w="246888">
                  <a:extLst>
                    <a:ext uri="{9D8B030D-6E8A-4147-A177-3AD203B41FA5}">
                      <a16:colId xmlns:a16="http://schemas.microsoft.com/office/drawing/2014/main" val="2013658381"/>
                    </a:ext>
                  </a:extLst>
                </a:gridCol>
                <a:gridCol w="246888">
                  <a:extLst>
                    <a:ext uri="{9D8B030D-6E8A-4147-A177-3AD203B41FA5}">
                      <a16:colId xmlns:a16="http://schemas.microsoft.com/office/drawing/2014/main" val="1080352933"/>
                    </a:ext>
                  </a:extLst>
                </a:gridCol>
                <a:gridCol w="208280">
                  <a:extLst>
                    <a:ext uri="{9D8B030D-6E8A-4147-A177-3AD203B41FA5}">
                      <a16:colId xmlns:a16="http://schemas.microsoft.com/office/drawing/2014/main" val="2316756471"/>
                    </a:ext>
                  </a:extLst>
                </a:gridCol>
                <a:gridCol w="208280">
                  <a:extLst>
                    <a:ext uri="{9D8B030D-6E8A-4147-A177-3AD203B41FA5}">
                      <a16:colId xmlns:a16="http://schemas.microsoft.com/office/drawing/2014/main" val="1799003050"/>
                    </a:ext>
                  </a:extLst>
                </a:gridCol>
                <a:gridCol w="208280">
                  <a:extLst>
                    <a:ext uri="{9D8B030D-6E8A-4147-A177-3AD203B41FA5}">
                      <a16:colId xmlns:a16="http://schemas.microsoft.com/office/drawing/2014/main" val="1592732935"/>
                    </a:ext>
                  </a:extLst>
                </a:gridCol>
                <a:gridCol w="208280">
                  <a:extLst>
                    <a:ext uri="{9D8B030D-6E8A-4147-A177-3AD203B41FA5}">
                      <a16:colId xmlns:a16="http://schemas.microsoft.com/office/drawing/2014/main" val="74849601"/>
                    </a:ext>
                  </a:extLst>
                </a:gridCol>
                <a:gridCol w="208280">
                  <a:extLst>
                    <a:ext uri="{9D8B030D-6E8A-4147-A177-3AD203B41FA5}">
                      <a16:colId xmlns:a16="http://schemas.microsoft.com/office/drawing/2014/main" val="2121679971"/>
                    </a:ext>
                  </a:extLst>
                </a:gridCol>
                <a:gridCol w="208280">
                  <a:extLst>
                    <a:ext uri="{9D8B030D-6E8A-4147-A177-3AD203B41FA5}">
                      <a16:colId xmlns:a16="http://schemas.microsoft.com/office/drawing/2014/main" val="406533719"/>
                    </a:ext>
                  </a:extLst>
                </a:gridCol>
                <a:gridCol w="208280">
                  <a:extLst>
                    <a:ext uri="{9D8B030D-6E8A-4147-A177-3AD203B41FA5}">
                      <a16:colId xmlns:a16="http://schemas.microsoft.com/office/drawing/2014/main" val="1481130758"/>
                    </a:ext>
                  </a:extLst>
                </a:gridCol>
                <a:gridCol w="246888">
                  <a:extLst>
                    <a:ext uri="{9D8B030D-6E8A-4147-A177-3AD203B41FA5}">
                      <a16:colId xmlns:a16="http://schemas.microsoft.com/office/drawing/2014/main" val="2214142619"/>
                    </a:ext>
                  </a:extLst>
                </a:gridCol>
                <a:gridCol w="246888">
                  <a:extLst>
                    <a:ext uri="{9D8B030D-6E8A-4147-A177-3AD203B41FA5}">
                      <a16:colId xmlns:a16="http://schemas.microsoft.com/office/drawing/2014/main" val="2720230568"/>
                    </a:ext>
                  </a:extLst>
                </a:gridCol>
                <a:gridCol w="246888">
                  <a:extLst>
                    <a:ext uri="{9D8B030D-6E8A-4147-A177-3AD203B41FA5}">
                      <a16:colId xmlns:a16="http://schemas.microsoft.com/office/drawing/2014/main" val="842525102"/>
                    </a:ext>
                  </a:extLst>
                </a:gridCol>
                <a:gridCol w="208280">
                  <a:extLst>
                    <a:ext uri="{9D8B030D-6E8A-4147-A177-3AD203B41FA5}">
                      <a16:colId xmlns:a16="http://schemas.microsoft.com/office/drawing/2014/main" val="3775497953"/>
                    </a:ext>
                  </a:extLst>
                </a:gridCol>
                <a:gridCol w="246888">
                  <a:extLst>
                    <a:ext uri="{9D8B030D-6E8A-4147-A177-3AD203B41FA5}">
                      <a16:colId xmlns:a16="http://schemas.microsoft.com/office/drawing/2014/main" val="371164623"/>
                    </a:ext>
                  </a:extLst>
                </a:gridCol>
                <a:gridCol w="246888">
                  <a:extLst>
                    <a:ext uri="{9D8B030D-6E8A-4147-A177-3AD203B41FA5}">
                      <a16:colId xmlns:a16="http://schemas.microsoft.com/office/drawing/2014/main" val="1559473357"/>
                    </a:ext>
                  </a:extLst>
                </a:gridCol>
                <a:gridCol w="246888">
                  <a:extLst>
                    <a:ext uri="{9D8B030D-6E8A-4147-A177-3AD203B41FA5}">
                      <a16:colId xmlns:a16="http://schemas.microsoft.com/office/drawing/2014/main" val="2180717237"/>
                    </a:ext>
                  </a:extLst>
                </a:gridCol>
                <a:gridCol w="208280">
                  <a:extLst>
                    <a:ext uri="{9D8B030D-6E8A-4147-A177-3AD203B41FA5}">
                      <a16:colId xmlns:a16="http://schemas.microsoft.com/office/drawing/2014/main" val="1502109540"/>
                    </a:ext>
                  </a:extLst>
                </a:gridCol>
                <a:gridCol w="208280">
                  <a:extLst>
                    <a:ext uri="{9D8B030D-6E8A-4147-A177-3AD203B41FA5}">
                      <a16:colId xmlns:a16="http://schemas.microsoft.com/office/drawing/2014/main" val="3647216069"/>
                    </a:ext>
                  </a:extLst>
                </a:gridCol>
                <a:gridCol w="246888">
                  <a:extLst>
                    <a:ext uri="{9D8B030D-6E8A-4147-A177-3AD203B41FA5}">
                      <a16:colId xmlns:a16="http://schemas.microsoft.com/office/drawing/2014/main" val="973999752"/>
                    </a:ext>
                  </a:extLst>
                </a:gridCol>
                <a:gridCol w="208280">
                  <a:extLst>
                    <a:ext uri="{9D8B030D-6E8A-4147-A177-3AD203B41FA5}">
                      <a16:colId xmlns:a16="http://schemas.microsoft.com/office/drawing/2014/main" val="2077041147"/>
                    </a:ext>
                  </a:extLst>
                </a:gridCol>
                <a:gridCol w="208280">
                  <a:extLst>
                    <a:ext uri="{9D8B030D-6E8A-4147-A177-3AD203B41FA5}">
                      <a16:colId xmlns:a16="http://schemas.microsoft.com/office/drawing/2014/main" val="1878294808"/>
                    </a:ext>
                  </a:extLst>
                </a:gridCol>
                <a:gridCol w="208280">
                  <a:extLst>
                    <a:ext uri="{9D8B030D-6E8A-4147-A177-3AD203B41FA5}">
                      <a16:colId xmlns:a16="http://schemas.microsoft.com/office/drawing/2014/main" val="406514567"/>
                    </a:ext>
                  </a:extLst>
                </a:gridCol>
                <a:gridCol w="246888">
                  <a:extLst>
                    <a:ext uri="{9D8B030D-6E8A-4147-A177-3AD203B41FA5}">
                      <a16:colId xmlns:a16="http://schemas.microsoft.com/office/drawing/2014/main" val="3290724389"/>
                    </a:ext>
                  </a:extLst>
                </a:gridCol>
                <a:gridCol w="208280">
                  <a:extLst>
                    <a:ext uri="{9D8B030D-6E8A-4147-A177-3AD203B41FA5}">
                      <a16:colId xmlns:a16="http://schemas.microsoft.com/office/drawing/2014/main" val="1153406754"/>
                    </a:ext>
                  </a:extLst>
                </a:gridCol>
                <a:gridCol w="208280">
                  <a:extLst>
                    <a:ext uri="{9D8B030D-6E8A-4147-A177-3AD203B41FA5}">
                      <a16:colId xmlns:a16="http://schemas.microsoft.com/office/drawing/2014/main" val="20569735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37920858"/>
                  </a:ext>
                </a:extLst>
              </a:tr>
            </a:tbl>
          </a:graphicData>
        </a:graphic>
      </p:graphicFrame>
      <p:sp>
        <p:nvSpPr>
          <p:cNvPr id="4" name="Text Placeholder 3">
            <a:extLst>
              <a:ext uri="{FF2B5EF4-FFF2-40B4-BE49-F238E27FC236}">
                <a16:creationId xmlns:a16="http://schemas.microsoft.com/office/drawing/2014/main" id="{35B64AF3-5855-46DA-B4B8-C0AD74233AC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10655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AC875-E6FB-4242-B648-3CB0C4FFB4D3}"/>
              </a:ext>
            </a:extLst>
          </p:cNvPr>
          <p:cNvSpPr>
            <a:spLocks noGrp="1"/>
          </p:cNvSpPr>
          <p:nvPr>
            <p:ph type="title"/>
          </p:nvPr>
        </p:nvSpPr>
        <p:spPr/>
        <p:txBody>
          <a:bodyPr/>
          <a:lstStyle/>
          <a:p>
            <a:r>
              <a:rPr lang="en-US"/>
              <a:t>Facebook Own Posts Table | Facebook Metrics - MY - 2 of 26</a:t>
            </a:r>
          </a:p>
        </p:txBody>
      </p:sp>
      <p:graphicFrame>
        <p:nvGraphicFramePr>
          <p:cNvPr id="5" name="Table Placeholder 4">
            <a:extLst>
              <a:ext uri="{FF2B5EF4-FFF2-40B4-BE49-F238E27FC236}">
                <a16:creationId xmlns:a16="http://schemas.microsoft.com/office/drawing/2014/main" id="{B960AF37-F428-4998-857B-DDB67D4FCDD6}"/>
              </a:ext>
            </a:extLst>
          </p:cNvPr>
          <p:cNvGraphicFramePr>
            <a:graphicFrameLocks noGrp="1"/>
          </p:cNvGraphicFramePr>
          <p:nvPr>
            <p:ph type="tbl" sz="quarter" idx="13"/>
            <p:extLst>
              <p:ext uri="{D42A27DB-BD31-4B8C-83A1-F6EECF244321}">
                <p14:modId xmlns:p14="http://schemas.microsoft.com/office/powerpoint/2010/main" val="1006390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586196127"/>
                    </a:ext>
                  </a:extLst>
                </a:gridCol>
                <a:gridCol w="822959">
                  <a:extLst>
                    <a:ext uri="{9D8B030D-6E8A-4147-A177-3AD203B41FA5}">
                      <a16:colId xmlns:a16="http://schemas.microsoft.com/office/drawing/2014/main" val="894919169"/>
                    </a:ext>
                  </a:extLst>
                </a:gridCol>
                <a:gridCol w="208280">
                  <a:extLst>
                    <a:ext uri="{9D8B030D-6E8A-4147-A177-3AD203B41FA5}">
                      <a16:colId xmlns:a16="http://schemas.microsoft.com/office/drawing/2014/main" val="1643129377"/>
                    </a:ext>
                  </a:extLst>
                </a:gridCol>
                <a:gridCol w="246888">
                  <a:extLst>
                    <a:ext uri="{9D8B030D-6E8A-4147-A177-3AD203B41FA5}">
                      <a16:colId xmlns:a16="http://schemas.microsoft.com/office/drawing/2014/main" val="3936446772"/>
                    </a:ext>
                  </a:extLst>
                </a:gridCol>
                <a:gridCol w="246888">
                  <a:extLst>
                    <a:ext uri="{9D8B030D-6E8A-4147-A177-3AD203B41FA5}">
                      <a16:colId xmlns:a16="http://schemas.microsoft.com/office/drawing/2014/main" val="2119570573"/>
                    </a:ext>
                  </a:extLst>
                </a:gridCol>
                <a:gridCol w="246888">
                  <a:extLst>
                    <a:ext uri="{9D8B030D-6E8A-4147-A177-3AD203B41FA5}">
                      <a16:colId xmlns:a16="http://schemas.microsoft.com/office/drawing/2014/main" val="3567277644"/>
                    </a:ext>
                  </a:extLst>
                </a:gridCol>
                <a:gridCol w="208280">
                  <a:extLst>
                    <a:ext uri="{9D8B030D-6E8A-4147-A177-3AD203B41FA5}">
                      <a16:colId xmlns:a16="http://schemas.microsoft.com/office/drawing/2014/main" val="3947510695"/>
                    </a:ext>
                  </a:extLst>
                </a:gridCol>
                <a:gridCol w="208280">
                  <a:extLst>
                    <a:ext uri="{9D8B030D-6E8A-4147-A177-3AD203B41FA5}">
                      <a16:colId xmlns:a16="http://schemas.microsoft.com/office/drawing/2014/main" val="3078133203"/>
                    </a:ext>
                  </a:extLst>
                </a:gridCol>
                <a:gridCol w="208280">
                  <a:extLst>
                    <a:ext uri="{9D8B030D-6E8A-4147-A177-3AD203B41FA5}">
                      <a16:colId xmlns:a16="http://schemas.microsoft.com/office/drawing/2014/main" val="3439248119"/>
                    </a:ext>
                  </a:extLst>
                </a:gridCol>
                <a:gridCol w="208280">
                  <a:extLst>
                    <a:ext uri="{9D8B030D-6E8A-4147-A177-3AD203B41FA5}">
                      <a16:colId xmlns:a16="http://schemas.microsoft.com/office/drawing/2014/main" val="1944653689"/>
                    </a:ext>
                  </a:extLst>
                </a:gridCol>
                <a:gridCol w="208280">
                  <a:extLst>
                    <a:ext uri="{9D8B030D-6E8A-4147-A177-3AD203B41FA5}">
                      <a16:colId xmlns:a16="http://schemas.microsoft.com/office/drawing/2014/main" val="1758465773"/>
                    </a:ext>
                  </a:extLst>
                </a:gridCol>
                <a:gridCol w="208280">
                  <a:extLst>
                    <a:ext uri="{9D8B030D-6E8A-4147-A177-3AD203B41FA5}">
                      <a16:colId xmlns:a16="http://schemas.microsoft.com/office/drawing/2014/main" val="862611716"/>
                    </a:ext>
                  </a:extLst>
                </a:gridCol>
                <a:gridCol w="208280">
                  <a:extLst>
                    <a:ext uri="{9D8B030D-6E8A-4147-A177-3AD203B41FA5}">
                      <a16:colId xmlns:a16="http://schemas.microsoft.com/office/drawing/2014/main" val="1635083447"/>
                    </a:ext>
                  </a:extLst>
                </a:gridCol>
                <a:gridCol w="246888">
                  <a:extLst>
                    <a:ext uri="{9D8B030D-6E8A-4147-A177-3AD203B41FA5}">
                      <a16:colId xmlns:a16="http://schemas.microsoft.com/office/drawing/2014/main" val="2012883045"/>
                    </a:ext>
                  </a:extLst>
                </a:gridCol>
                <a:gridCol w="246888">
                  <a:extLst>
                    <a:ext uri="{9D8B030D-6E8A-4147-A177-3AD203B41FA5}">
                      <a16:colId xmlns:a16="http://schemas.microsoft.com/office/drawing/2014/main" val="3330895595"/>
                    </a:ext>
                  </a:extLst>
                </a:gridCol>
                <a:gridCol w="246888">
                  <a:extLst>
                    <a:ext uri="{9D8B030D-6E8A-4147-A177-3AD203B41FA5}">
                      <a16:colId xmlns:a16="http://schemas.microsoft.com/office/drawing/2014/main" val="988916214"/>
                    </a:ext>
                  </a:extLst>
                </a:gridCol>
                <a:gridCol w="208280">
                  <a:extLst>
                    <a:ext uri="{9D8B030D-6E8A-4147-A177-3AD203B41FA5}">
                      <a16:colId xmlns:a16="http://schemas.microsoft.com/office/drawing/2014/main" val="440567512"/>
                    </a:ext>
                  </a:extLst>
                </a:gridCol>
                <a:gridCol w="246888">
                  <a:extLst>
                    <a:ext uri="{9D8B030D-6E8A-4147-A177-3AD203B41FA5}">
                      <a16:colId xmlns:a16="http://schemas.microsoft.com/office/drawing/2014/main" val="1216786683"/>
                    </a:ext>
                  </a:extLst>
                </a:gridCol>
                <a:gridCol w="246888">
                  <a:extLst>
                    <a:ext uri="{9D8B030D-6E8A-4147-A177-3AD203B41FA5}">
                      <a16:colId xmlns:a16="http://schemas.microsoft.com/office/drawing/2014/main" val="750966886"/>
                    </a:ext>
                  </a:extLst>
                </a:gridCol>
                <a:gridCol w="246888">
                  <a:extLst>
                    <a:ext uri="{9D8B030D-6E8A-4147-A177-3AD203B41FA5}">
                      <a16:colId xmlns:a16="http://schemas.microsoft.com/office/drawing/2014/main" val="3059531928"/>
                    </a:ext>
                  </a:extLst>
                </a:gridCol>
                <a:gridCol w="208280">
                  <a:extLst>
                    <a:ext uri="{9D8B030D-6E8A-4147-A177-3AD203B41FA5}">
                      <a16:colId xmlns:a16="http://schemas.microsoft.com/office/drawing/2014/main" val="1039525048"/>
                    </a:ext>
                  </a:extLst>
                </a:gridCol>
                <a:gridCol w="208280">
                  <a:extLst>
                    <a:ext uri="{9D8B030D-6E8A-4147-A177-3AD203B41FA5}">
                      <a16:colId xmlns:a16="http://schemas.microsoft.com/office/drawing/2014/main" val="4276878777"/>
                    </a:ext>
                  </a:extLst>
                </a:gridCol>
                <a:gridCol w="246888">
                  <a:extLst>
                    <a:ext uri="{9D8B030D-6E8A-4147-A177-3AD203B41FA5}">
                      <a16:colId xmlns:a16="http://schemas.microsoft.com/office/drawing/2014/main" val="1723327906"/>
                    </a:ext>
                  </a:extLst>
                </a:gridCol>
                <a:gridCol w="208280">
                  <a:extLst>
                    <a:ext uri="{9D8B030D-6E8A-4147-A177-3AD203B41FA5}">
                      <a16:colId xmlns:a16="http://schemas.microsoft.com/office/drawing/2014/main" val="2273457366"/>
                    </a:ext>
                  </a:extLst>
                </a:gridCol>
                <a:gridCol w="208280">
                  <a:extLst>
                    <a:ext uri="{9D8B030D-6E8A-4147-A177-3AD203B41FA5}">
                      <a16:colId xmlns:a16="http://schemas.microsoft.com/office/drawing/2014/main" val="2949022335"/>
                    </a:ext>
                  </a:extLst>
                </a:gridCol>
                <a:gridCol w="208280">
                  <a:extLst>
                    <a:ext uri="{9D8B030D-6E8A-4147-A177-3AD203B41FA5}">
                      <a16:colId xmlns:a16="http://schemas.microsoft.com/office/drawing/2014/main" val="3893105558"/>
                    </a:ext>
                  </a:extLst>
                </a:gridCol>
                <a:gridCol w="246888">
                  <a:extLst>
                    <a:ext uri="{9D8B030D-6E8A-4147-A177-3AD203B41FA5}">
                      <a16:colId xmlns:a16="http://schemas.microsoft.com/office/drawing/2014/main" val="523800351"/>
                    </a:ext>
                  </a:extLst>
                </a:gridCol>
                <a:gridCol w="208280">
                  <a:extLst>
                    <a:ext uri="{9D8B030D-6E8A-4147-A177-3AD203B41FA5}">
                      <a16:colId xmlns:a16="http://schemas.microsoft.com/office/drawing/2014/main" val="302957723"/>
                    </a:ext>
                  </a:extLst>
                </a:gridCol>
                <a:gridCol w="208280">
                  <a:extLst>
                    <a:ext uri="{9D8B030D-6E8A-4147-A177-3AD203B41FA5}">
                      <a16:colId xmlns:a16="http://schemas.microsoft.com/office/drawing/2014/main" val="40423357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627998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- 2019-03-31 13:00:01 </a:t>
                      </a:r>
                      <a:r>
                        <a:rPr kumimoji="0" lang="en-US" sz="1000" b="0" i="0" u="none" strike="noStrike" kern="1200" cap="none" spc="0" normalizeH="0" baseline="0" noProof="0">
                          <a:ln>
                            <a:noFill/>
                          </a:ln>
                          <a:solidFill>
                            <a:prstClr val="black"/>
                          </a:solidFill>
                          <a:effectLst/>
                          <a:uLnTx/>
                          <a:uFillTx/>
                          <a:latin typeface="+mn-lt"/>
                          <a:ea typeface="+mn-ea"/>
                          <a:cs typeface="+mn-cs"/>
                        </a:rPr>
                        <a:t> 
 You everyday sneakers just got an upgrade 😎:
https://zlr.my/2Yvg6Fi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41836778"/>
                  </a:ext>
                </a:extLst>
              </a:tr>
            </a:tbl>
          </a:graphicData>
        </a:graphic>
      </p:graphicFrame>
      <p:sp>
        <p:nvSpPr>
          <p:cNvPr id="4" name="Text Placeholder 3">
            <a:extLst>
              <a:ext uri="{FF2B5EF4-FFF2-40B4-BE49-F238E27FC236}">
                <a16:creationId xmlns:a16="http://schemas.microsoft.com/office/drawing/2014/main" id="{1498DDD4-C780-4B8E-B86E-FF1B9074E64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743020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DE22FE-615B-49D1-BF8B-8B63B23EAD5C}"/>
              </a:ext>
            </a:extLst>
          </p:cNvPr>
          <p:cNvSpPr>
            <a:spLocks noGrp="1"/>
          </p:cNvSpPr>
          <p:nvPr>
            <p:ph type="title"/>
          </p:nvPr>
        </p:nvSpPr>
        <p:spPr/>
        <p:txBody>
          <a:bodyPr/>
          <a:lstStyle/>
          <a:p>
            <a:r>
              <a:rPr lang="en-US"/>
              <a:t>Facebook Own Posts Table | Facebook Metrics - MY - 3 of 26</a:t>
            </a:r>
          </a:p>
        </p:txBody>
      </p:sp>
      <p:graphicFrame>
        <p:nvGraphicFramePr>
          <p:cNvPr id="5" name="Table Placeholder 4">
            <a:extLst>
              <a:ext uri="{FF2B5EF4-FFF2-40B4-BE49-F238E27FC236}">
                <a16:creationId xmlns:a16="http://schemas.microsoft.com/office/drawing/2014/main" id="{D2DD91F5-DF0F-4886-BF0C-4D6465919F5C}"/>
              </a:ext>
            </a:extLst>
          </p:cNvPr>
          <p:cNvGraphicFramePr>
            <a:graphicFrameLocks noGrp="1"/>
          </p:cNvGraphicFramePr>
          <p:nvPr>
            <p:ph type="tbl" sz="quarter" idx="13"/>
            <p:extLst>
              <p:ext uri="{D42A27DB-BD31-4B8C-83A1-F6EECF244321}">
                <p14:modId xmlns:p14="http://schemas.microsoft.com/office/powerpoint/2010/main" val="1920193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029149778"/>
                    </a:ext>
                  </a:extLst>
                </a:gridCol>
                <a:gridCol w="822959">
                  <a:extLst>
                    <a:ext uri="{9D8B030D-6E8A-4147-A177-3AD203B41FA5}">
                      <a16:colId xmlns:a16="http://schemas.microsoft.com/office/drawing/2014/main" val="2931722198"/>
                    </a:ext>
                  </a:extLst>
                </a:gridCol>
                <a:gridCol w="208280">
                  <a:extLst>
                    <a:ext uri="{9D8B030D-6E8A-4147-A177-3AD203B41FA5}">
                      <a16:colId xmlns:a16="http://schemas.microsoft.com/office/drawing/2014/main" val="1021780086"/>
                    </a:ext>
                  </a:extLst>
                </a:gridCol>
                <a:gridCol w="246888">
                  <a:extLst>
                    <a:ext uri="{9D8B030D-6E8A-4147-A177-3AD203B41FA5}">
                      <a16:colId xmlns:a16="http://schemas.microsoft.com/office/drawing/2014/main" val="2736100383"/>
                    </a:ext>
                  </a:extLst>
                </a:gridCol>
                <a:gridCol w="246888">
                  <a:extLst>
                    <a:ext uri="{9D8B030D-6E8A-4147-A177-3AD203B41FA5}">
                      <a16:colId xmlns:a16="http://schemas.microsoft.com/office/drawing/2014/main" val="3284362373"/>
                    </a:ext>
                  </a:extLst>
                </a:gridCol>
                <a:gridCol w="246888">
                  <a:extLst>
                    <a:ext uri="{9D8B030D-6E8A-4147-A177-3AD203B41FA5}">
                      <a16:colId xmlns:a16="http://schemas.microsoft.com/office/drawing/2014/main" val="3660909789"/>
                    </a:ext>
                  </a:extLst>
                </a:gridCol>
                <a:gridCol w="208280">
                  <a:extLst>
                    <a:ext uri="{9D8B030D-6E8A-4147-A177-3AD203B41FA5}">
                      <a16:colId xmlns:a16="http://schemas.microsoft.com/office/drawing/2014/main" val="2219958986"/>
                    </a:ext>
                  </a:extLst>
                </a:gridCol>
                <a:gridCol w="208280">
                  <a:extLst>
                    <a:ext uri="{9D8B030D-6E8A-4147-A177-3AD203B41FA5}">
                      <a16:colId xmlns:a16="http://schemas.microsoft.com/office/drawing/2014/main" val="1302369337"/>
                    </a:ext>
                  </a:extLst>
                </a:gridCol>
                <a:gridCol w="208280">
                  <a:extLst>
                    <a:ext uri="{9D8B030D-6E8A-4147-A177-3AD203B41FA5}">
                      <a16:colId xmlns:a16="http://schemas.microsoft.com/office/drawing/2014/main" val="912932513"/>
                    </a:ext>
                  </a:extLst>
                </a:gridCol>
                <a:gridCol w="208280">
                  <a:extLst>
                    <a:ext uri="{9D8B030D-6E8A-4147-A177-3AD203B41FA5}">
                      <a16:colId xmlns:a16="http://schemas.microsoft.com/office/drawing/2014/main" val="809208569"/>
                    </a:ext>
                  </a:extLst>
                </a:gridCol>
                <a:gridCol w="208280">
                  <a:extLst>
                    <a:ext uri="{9D8B030D-6E8A-4147-A177-3AD203B41FA5}">
                      <a16:colId xmlns:a16="http://schemas.microsoft.com/office/drawing/2014/main" val="4170269087"/>
                    </a:ext>
                  </a:extLst>
                </a:gridCol>
                <a:gridCol w="208280">
                  <a:extLst>
                    <a:ext uri="{9D8B030D-6E8A-4147-A177-3AD203B41FA5}">
                      <a16:colId xmlns:a16="http://schemas.microsoft.com/office/drawing/2014/main" val="2248472025"/>
                    </a:ext>
                  </a:extLst>
                </a:gridCol>
                <a:gridCol w="208280">
                  <a:extLst>
                    <a:ext uri="{9D8B030D-6E8A-4147-A177-3AD203B41FA5}">
                      <a16:colId xmlns:a16="http://schemas.microsoft.com/office/drawing/2014/main" val="2662427942"/>
                    </a:ext>
                  </a:extLst>
                </a:gridCol>
                <a:gridCol w="246888">
                  <a:extLst>
                    <a:ext uri="{9D8B030D-6E8A-4147-A177-3AD203B41FA5}">
                      <a16:colId xmlns:a16="http://schemas.microsoft.com/office/drawing/2014/main" val="1950715578"/>
                    </a:ext>
                  </a:extLst>
                </a:gridCol>
                <a:gridCol w="246888">
                  <a:extLst>
                    <a:ext uri="{9D8B030D-6E8A-4147-A177-3AD203B41FA5}">
                      <a16:colId xmlns:a16="http://schemas.microsoft.com/office/drawing/2014/main" val="4280288522"/>
                    </a:ext>
                  </a:extLst>
                </a:gridCol>
                <a:gridCol w="246888">
                  <a:extLst>
                    <a:ext uri="{9D8B030D-6E8A-4147-A177-3AD203B41FA5}">
                      <a16:colId xmlns:a16="http://schemas.microsoft.com/office/drawing/2014/main" val="1284838998"/>
                    </a:ext>
                  </a:extLst>
                </a:gridCol>
                <a:gridCol w="208280">
                  <a:extLst>
                    <a:ext uri="{9D8B030D-6E8A-4147-A177-3AD203B41FA5}">
                      <a16:colId xmlns:a16="http://schemas.microsoft.com/office/drawing/2014/main" val="812625121"/>
                    </a:ext>
                  </a:extLst>
                </a:gridCol>
                <a:gridCol w="246888">
                  <a:extLst>
                    <a:ext uri="{9D8B030D-6E8A-4147-A177-3AD203B41FA5}">
                      <a16:colId xmlns:a16="http://schemas.microsoft.com/office/drawing/2014/main" val="1868063263"/>
                    </a:ext>
                  </a:extLst>
                </a:gridCol>
                <a:gridCol w="246888">
                  <a:extLst>
                    <a:ext uri="{9D8B030D-6E8A-4147-A177-3AD203B41FA5}">
                      <a16:colId xmlns:a16="http://schemas.microsoft.com/office/drawing/2014/main" val="3254235812"/>
                    </a:ext>
                  </a:extLst>
                </a:gridCol>
                <a:gridCol w="246888">
                  <a:extLst>
                    <a:ext uri="{9D8B030D-6E8A-4147-A177-3AD203B41FA5}">
                      <a16:colId xmlns:a16="http://schemas.microsoft.com/office/drawing/2014/main" val="2282810491"/>
                    </a:ext>
                  </a:extLst>
                </a:gridCol>
                <a:gridCol w="208280">
                  <a:extLst>
                    <a:ext uri="{9D8B030D-6E8A-4147-A177-3AD203B41FA5}">
                      <a16:colId xmlns:a16="http://schemas.microsoft.com/office/drawing/2014/main" val="1335740358"/>
                    </a:ext>
                  </a:extLst>
                </a:gridCol>
                <a:gridCol w="208280">
                  <a:extLst>
                    <a:ext uri="{9D8B030D-6E8A-4147-A177-3AD203B41FA5}">
                      <a16:colId xmlns:a16="http://schemas.microsoft.com/office/drawing/2014/main" val="2348452833"/>
                    </a:ext>
                  </a:extLst>
                </a:gridCol>
                <a:gridCol w="246888">
                  <a:extLst>
                    <a:ext uri="{9D8B030D-6E8A-4147-A177-3AD203B41FA5}">
                      <a16:colId xmlns:a16="http://schemas.microsoft.com/office/drawing/2014/main" val="162813274"/>
                    </a:ext>
                  </a:extLst>
                </a:gridCol>
                <a:gridCol w="208280">
                  <a:extLst>
                    <a:ext uri="{9D8B030D-6E8A-4147-A177-3AD203B41FA5}">
                      <a16:colId xmlns:a16="http://schemas.microsoft.com/office/drawing/2014/main" val="311753013"/>
                    </a:ext>
                  </a:extLst>
                </a:gridCol>
                <a:gridCol w="208280">
                  <a:extLst>
                    <a:ext uri="{9D8B030D-6E8A-4147-A177-3AD203B41FA5}">
                      <a16:colId xmlns:a16="http://schemas.microsoft.com/office/drawing/2014/main" val="2407628454"/>
                    </a:ext>
                  </a:extLst>
                </a:gridCol>
                <a:gridCol w="208280">
                  <a:extLst>
                    <a:ext uri="{9D8B030D-6E8A-4147-A177-3AD203B41FA5}">
                      <a16:colId xmlns:a16="http://schemas.microsoft.com/office/drawing/2014/main" val="1561702337"/>
                    </a:ext>
                  </a:extLst>
                </a:gridCol>
                <a:gridCol w="246888">
                  <a:extLst>
                    <a:ext uri="{9D8B030D-6E8A-4147-A177-3AD203B41FA5}">
                      <a16:colId xmlns:a16="http://schemas.microsoft.com/office/drawing/2014/main" val="1763151540"/>
                    </a:ext>
                  </a:extLst>
                </a:gridCol>
                <a:gridCol w="208280">
                  <a:extLst>
                    <a:ext uri="{9D8B030D-6E8A-4147-A177-3AD203B41FA5}">
                      <a16:colId xmlns:a16="http://schemas.microsoft.com/office/drawing/2014/main" val="4054604486"/>
                    </a:ext>
                  </a:extLst>
                </a:gridCol>
                <a:gridCol w="208280">
                  <a:extLst>
                    <a:ext uri="{9D8B030D-6E8A-4147-A177-3AD203B41FA5}">
                      <a16:colId xmlns:a16="http://schemas.microsoft.com/office/drawing/2014/main" val="34019285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045809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- 2019-03-31 04:00:00 </a:t>
                      </a:r>
                      <a:r>
                        <a:rPr kumimoji="0" lang="en-US" sz="1000" b="0" i="0" u="none" strike="noStrike" kern="1200" cap="none" spc="0" normalizeH="0" baseline="0" noProof="0">
                          <a:ln>
                            <a:noFill/>
                          </a:ln>
                          <a:solidFill>
                            <a:prstClr val="black"/>
                          </a:solidFill>
                          <a:effectLst/>
                          <a:uLnTx/>
                          <a:uFillTx/>
                          <a:latin typeface="+mn-lt"/>
                          <a:ea typeface="+mn-ea"/>
                          <a:cs typeface="+mn-cs"/>
                        </a:rPr>
                        <a:t> 
 @farishajais is prove that you can never go wrong with stripes! Are you rocking this timeless print this weekend?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https://scontent.xx.fbcdn.net/v/t1.0-9/p720x720/55458280_2274096452654413_3478087060584136704_o.jpg?_nc_cat=101&amp;_nc_ht=scontent.xx&amp;oh=923bfef3dbb5c9c56e9fa7ae58bcfd34&amp;oe=5D0DCA88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465807"/>
                  </a:ext>
                </a:extLst>
              </a:tr>
            </a:tbl>
          </a:graphicData>
        </a:graphic>
      </p:graphicFrame>
      <p:sp>
        <p:nvSpPr>
          <p:cNvPr id="4" name="Text Placeholder 3">
            <a:extLst>
              <a:ext uri="{FF2B5EF4-FFF2-40B4-BE49-F238E27FC236}">
                <a16:creationId xmlns:a16="http://schemas.microsoft.com/office/drawing/2014/main" id="{32CAED8A-CE44-4528-8FE0-0ED1FBF49DE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667439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815981-CAC4-4160-84AD-9379C38E4C6F}"/>
              </a:ext>
            </a:extLst>
          </p:cNvPr>
          <p:cNvSpPr>
            <a:spLocks noGrp="1"/>
          </p:cNvSpPr>
          <p:nvPr>
            <p:ph type="title"/>
          </p:nvPr>
        </p:nvSpPr>
        <p:spPr/>
        <p:txBody>
          <a:bodyPr/>
          <a:lstStyle/>
          <a:p>
            <a:r>
              <a:rPr lang="en-US"/>
              <a:t>Facebook Own Posts Table | Facebook Metrics - MY - 4 of 26</a:t>
            </a:r>
          </a:p>
        </p:txBody>
      </p:sp>
      <p:graphicFrame>
        <p:nvGraphicFramePr>
          <p:cNvPr id="5" name="Table Placeholder 4">
            <a:extLst>
              <a:ext uri="{FF2B5EF4-FFF2-40B4-BE49-F238E27FC236}">
                <a16:creationId xmlns:a16="http://schemas.microsoft.com/office/drawing/2014/main" id="{0C3AB594-6E90-415D-913F-5375DC1F59CB}"/>
              </a:ext>
            </a:extLst>
          </p:cNvPr>
          <p:cNvGraphicFramePr>
            <a:graphicFrameLocks noGrp="1"/>
          </p:cNvGraphicFramePr>
          <p:nvPr>
            <p:ph type="tbl" sz="quarter" idx="13"/>
            <p:extLst>
              <p:ext uri="{D42A27DB-BD31-4B8C-83A1-F6EECF244321}">
                <p14:modId xmlns:p14="http://schemas.microsoft.com/office/powerpoint/2010/main" val="227853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31219865"/>
                    </a:ext>
                  </a:extLst>
                </a:gridCol>
                <a:gridCol w="822959">
                  <a:extLst>
                    <a:ext uri="{9D8B030D-6E8A-4147-A177-3AD203B41FA5}">
                      <a16:colId xmlns:a16="http://schemas.microsoft.com/office/drawing/2014/main" val="3359122650"/>
                    </a:ext>
                  </a:extLst>
                </a:gridCol>
                <a:gridCol w="208280">
                  <a:extLst>
                    <a:ext uri="{9D8B030D-6E8A-4147-A177-3AD203B41FA5}">
                      <a16:colId xmlns:a16="http://schemas.microsoft.com/office/drawing/2014/main" val="3109302028"/>
                    </a:ext>
                  </a:extLst>
                </a:gridCol>
                <a:gridCol w="246888">
                  <a:extLst>
                    <a:ext uri="{9D8B030D-6E8A-4147-A177-3AD203B41FA5}">
                      <a16:colId xmlns:a16="http://schemas.microsoft.com/office/drawing/2014/main" val="3679304439"/>
                    </a:ext>
                  </a:extLst>
                </a:gridCol>
                <a:gridCol w="246888">
                  <a:extLst>
                    <a:ext uri="{9D8B030D-6E8A-4147-A177-3AD203B41FA5}">
                      <a16:colId xmlns:a16="http://schemas.microsoft.com/office/drawing/2014/main" val="3760795755"/>
                    </a:ext>
                  </a:extLst>
                </a:gridCol>
                <a:gridCol w="246888">
                  <a:extLst>
                    <a:ext uri="{9D8B030D-6E8A-4147-A177-3AD203B41FA5}">
                      <a16:colId xmlns:a16="http://schemas.microsoft.com/office/drawing/2014/main" val="3444107590"/>
                    </a:ext>
                  </a:extLst>
                </a:gridCol>
                <a:gridCol w="208280">
                  <a:extLst>
                    <a:ext uri="{9D8B030D-6E8A-4147-A177-3AD203B41FA5}">
                      <a16:colId xmlns:a16="http://schemas.microsoft.com/office/drawing/2014/main" val="155474236"/>
                    </a:ext>
                  </a:extLst>
                </a:gridCol>
                <a:gridCol w="208280">
                  <a:extLst>
                    <a:ext uri="{9D8B030D-6E8A-4147-A177-3AD203B41FA5}">
                      <a16:colId xmlns:a16="http://schemas.microsoft.com/office/drawing/2014/main" val="2781240533"/>
                    </a:ext>
                  </a:extLst>
                </a:gridCol>
                <a:gridCol w="208280">
                  <a:extLst>
                    <a:ext uri="{9D8B030D-6E8A-4147-A177-3AD203B41FA5}">
                      <a16:colId xmlns:a16="http://schemas.microsoft.com/office/drawing/2014/main" val="3450779877"/>
                    </a:ext>
                  </a:extLst>
                </a:gridCol>
                <a:gridCol w="208280">
                  <a:extLst>
                    <a:ext uri="{9D8B030D-6E8A-4147-A177-3AD203B41FA5}">
                      <a16:colId xmlns:a16="http://schemas.microsoft.com/office/drawing/2014/main" val="2749272680"/>
                    </a:ext>
                  </a:extLst>
                </a:gridCol>
                <a:gridCol w="208280">
                  <a:extLst>
                    <a:ext uri="{9D8B030D-6E8A-4147-A177-3AD203B41FA5}">
                      <a16:colId xmlns:a16="http://schemas.microsoft.com/office/drawing/2014/main" val="3318503850"/>
                    </a:ext>
                  </a:extLst>
                </a:gridCol>
                <a:gridCol w="208280">
                  <a:extLst>
                    <a:ext uri="{9D8B030D-6E8A-4147-A177-3AD203B41FA5}">
                      <a16:colId xmlns:a16="http://schemas.microsoft.com/office/drawing/2014/main" val="2211522087"/>
                    </a:ext>
                  </a:extLst>
                </a:gridCol>
                <a:gridCol w="208280">
                  <a:extLst>
                    <a:ext uri="{9D8B030D-6E8A-4147-A177-3AD203B41FA5}">
                      <a16:colId xmlns:a16="http://schemas.microsoft.com/office/drawing/2014/main" val="2599539753"/>
                    </a:ext>
                  </a:extLst>
                </a:gridCol>
                <a:gridCol w="246888">
                  <a:extLst>
                    <a:ext uri="{9D8B030D-6E8A-4147-A177-3AD203B41FA5}">
                      <a16:colId xmlns:a16="http://schemas.microsoft.com/office/drawing/2014/main" val="3295009656"/>
                    </a:ext>
                  </a:extLst>
                </a:gridCol>
                <a:gridCol w="246888">
                  <a:extLst>
                    <a:ext uri="{9D8B030D-6E8A-4147-A177-3AD203B41FA5}">
                      <a16:colId xmlns:a16="http://schemas.microsoft.com/office/drawing/2014/main" val="2396141937"/>
                    </a:ext>
                  </a:extLst>
                </a:gridCol>
                <a:gridCol w="246888">
                  <a:extLst>
                    <a:ext uri="{9D8B030D-6E8A-4147-A177-3AD203B41FA5}">
                      <a16:colId xmlns:a16="http://schemas.microsoft.com/office/drawing/2014/main" val="2256450409"/>
                    </a:ext>
                  </a:extLst>
                </a:gridCol>
                <a:gridCol w="208280">
                  <a:extLst>
                    <a:ext uri="{9D8B030D-6E8A-4147-A177-3AD203B41FA5}">
                      <a16:colId xmlns:a16="http://schemas.microsoft.com/office/drawing/2014/main" val="1785513760"/>
                    </a:ext>
                  </a:extLst>
                </a:gridCol>
                <a:gridCol w="246888">
                  <a:extLst>
                    <a:ext uri="{9D8B030D-6E8A-4147-A177-3AD203B41FA5}">
                      <a16:colId xmlns:a16="http://schemas.microsoft.com/office/drawing/2014/main" val="962421424"/>
                    </a:ext>
                  </a:extLst>
                </a:gridCol>
                <a:gridCol w="246888">
                  <a:extLst>
                    <a:ext uri="{9D8B030D-6E8A-4147-A177-3AD203B41FA5}">
                      <a16:colId xmlns:a16="http://schemas.microsoft.com/office/drawing/2014/main" val="3447466244"/>
                    </a:ext>
                  </a:extLst>
                </a:gridCol>
                <a:gridCol w="246888">
                  <a:extLst>
                    <a:ext uri="{9D8B030D-6E8A-4147-A177-3AD203B41FA5}">
                      <a16:colId xmlns:a16="http://schemas.microsoft.com/office/drawing/2014/main" val="2488670251"/>
                    </a:ext>
                  </a:extLst>
                </a:gridCol>
                <a:gridCol w="208280">
                  <a:extLst>
                    <a:ext uri="{9D8B030D-6E8A-4147-A177-3AD203B41FA5}">
                      <a16:colId xmlns:a16="http://schemas.microsoft.com/office/drawing/2014/main" val="361294129"/>
                    </a:ext>
                  </a:extLst>
                </a:gridCol>
                <a:gridCol w="208280">
                  <a:extLst>
                    <a:ext uri="{9D8B030D-6E8A-4147-A177-3AD203B41FA5}">
                      <a16:colId xmlns:a16="http://schemas.microsoft.com/office/drawing/2014/main" val="4055850297"/>
                    </a:ext>
                  </a:extLst>
                </a:gridCol>
                <a:gridCol w="246888">
                  <a:extLst>
                    <a:ext uri="{9D8B030D-6E8A-4147-A177-3AD203B41FA5}">
                      <a16:colId xmlns:a16="http://schemas.microsoft.com/office/drawing/2014/main" val="2016626225"/>
                    </a:ext>
                  </a:extLst>
                </a:gridCol>
                <a:gridCol w="208280">
                  <a:extLst>
                    <a:ext uri="{9D8B030D-6E8A-4147-A177-3AD203B41FA5}">
                      <a16:colId xmlns:a16="http://schemas.microsoft.com/office/drawing/2014/main" val="4201559061"/>
                    </a:ext>
                  </a:extLst>
                </a:gridCol>
                <a:gridCol w="208280">
                  <a:extLst>
                    <a:ext uri="{9D8B030D-6E8A-4147-A177-3AD203B41FA5}">
                      <a16:colId xmlns:a16="http://schemas.microsoft.com/office/drawing/2014/main" val="216331055"/>
                    </a:ext>
                  </a:extLst>
                </a:gridCol>
                <a:gridCol w="208280">
                  <a:extLst>
                    <a:ext uri="{9D8B030D-6E8A-4147-A177-3AD203B41FA5}">
                      <a16:colId xmlns:a16="http://schemas.microsoft.com/office/drawing/2014/main" val="3568208588"/>
                    </a:ext>
                  </a:extLst>
                </a:gridCol>
                <a:gridCol w="246888">
                  <a:extLst>
                    <a:ext uri="{9D8B030D-6E8A-4147-A177-3AD203B41FA5}">
                      <a16:colId xmlns:a16="http://schemas.microsoft.com/office/drawing/2014/main" val="3293193554"/>
                    </a:ext>
                  </a:extLst>
                </a:gridCol>
                <a:gridCol w="208280">
                  <a:extLst>
                    <a:ext uri="{9D8B030D-6E8A-4147-A177-3AD203B41FA5}">
                      <a16:colId xmlns:a16="http://schemas.microsoft.com/office/drawing/2014/main" val="2324562418"/>
                    </a:ext>
                  </a:extLst>
                </a:gridCol>
                <a:gridCol w="208280">
                  <a:extLst>
                    <a:ext uri="{9D8B030D-6E8A-4147-A177-3AD203B41FA5}">
                      <a16:colId xmlns:a16="http://schemas.microsoft.com/office/drawing/2014/main" val="10092700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329817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- 2019-03-30 10:00:00 </a:t>
                      </a:r>
                      <a:r>
                        <a:rPr kumimoji="0" lang="en-US" sz="1000" b="0" i="0" u="none" strike="noStrike" kern="1200" cap="none" spc="0" normalizeH="0" baseline="0" noProof="0">
                          <a:ln>
                            <a:noFill/>
                          </a:ln>
                          <a:solidFill>
                            <a:prstClr val="black"/>
                          </a:solidFill>
                          <a:effectLst/>
                          <a:uLnTx/>
                          <a:uFillTx/>
                          <a:latin typeface="+mn-lt"/>
                          <a:ea typeface="+mn-ea"/>
                          <a:cs typeface="+mn-cs"/>
                        </a:rPr>
                        <a:t> 
 it's time for a watch upgrade! Nothing says stylish and functional like the SUUNTO 9. Use the code SUUNTO50 for 50% off selected products:
https://zlr.my/2Yr1F54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162792757"/>
                  </a:ext>
                </a:extLst>
              </a:tr>
            </a:tbl>
          </a:graphicData>
        </a:graphic>
      </p:graphicFrame>
      <p:sp>
        <p:nvSpPr>
          <p:cNvPr id="4" name="Text Placeholder 3">
            <a:extLst>
              <a:ext uri="{FF2B5EF4-FFF2-40B4-BE49-F238E27FC236}">
                <a16:creationId xmlns:a16="http://schemas.microsoft.com/office/drawing/2014/main" id="{7F2B0FD1-75A2-408B-8BF7-26B7E8FC42F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4496340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AB9D6E-E610-4C06-BD9E-1B2C83FA1F02}"/>
              </a:ext>
            </a:extLst>
          </p:cNvPr>
          <p:cNvSpPr>
            <a:spLocks noGrp="1"/>
          </p:cNvSpPr>
          <p:nvPr>
            <p:ph type="title"/>
          </p:nvPr>
        </p:nvSpPr>
        <p:spPr/>
        <p:txBody>
          <a:bodyPr/>
          <a:lstStyle/>
          <a:p>
            <a:r>
              <a:rPr lang="en-US"/>
              <a:t>Facebook Own Posts Table | Facebook Metrics - MY - 5 of 26</a:t>
            </a:r>
          </a:p>
        </p:txBody>
      </p:sp>
      <p:graphicFrame>
        <p:nvGraphicFramePr>
          <p:cNvPr id="5" name="Table Placeholder 4">
            <a:extLst>
              <a:ext uri="{FF2B5EF4-FFF2-40B4-BE49-F238E27FC236}">
                <a16:creationId xmlns:a16="http://schemas.microsoft.com/office/drawing/2014/main" id="{C5FC3CEB-87E5-4856-8206-35593875B2F7}"/>
              </a:ext>
            </a:extLst>
          </p:cNvPr>
          <p:cNvGraphicFramePr>
            <a:graphicFrameLocks noGrp="1"/>
          </p:cNvGraphicFramePr>
          <p:nvPr>
            <p:ph type="tbl" sz="quarter" idx="13"/>
            <p:extLst>
              <p:ext uri="{D42A27DB-BD31-4B8C-83A1-F6EECF244321}">
                <p14:modId xmlns:p14="http://schemas.microsoft.com/office/powerpoint/2010/main" val="267758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912173429"/>
                    </a:ext>
                  </a:extLst>
                </a:gridCol>
                <a:gridCol w="822959">
                  <a:extLst>
                    <a:ext uri="{9D8B030D-6E8A-4147-A177-3AD203B41FA5}">
                      <a16:colId xmlns:a16="http://schemas.microsoft.com/office/drawing/2014/main" val="1249442517"/>
                    </a:ext>
                  </a:extLst>
                </a:gridCol>
                <a:gridCol w="208280">
                  <a:extLst>
                    <a:ext uri="{9D8B030D-6E8A-4147-A177-3AD203B41FA5}">
                      <a16:colId xmlns:a16="http://schemas.microsoft.com/office/drawing/2014/main" val="1076321889"/>
                    </a:ext>
                  </a:extLst>
                </a:gridCol>
                <a:gridCol w="246888">
                  <a:extLst>
                    <a:ext uri="{9D8B030D-6E8A-4147-A177-3AD203B41FA5}">
                      <a16:colId xmlns:a16="http://schemas.microsoft.com/office/drawing/2014/main" val="4075020009"/>
                    </a:ext>
                  </a:extLst>
                </a:gridCol>
                <a:gridCol w="246888">
                  <a:extLst>
                    <a:ext uri="{9D8B030D-6E8A-4147-A177-3AD203B41FA5}">
                      <a16:colId xmlns:a16="http://schemas.microsoft.com/office/drawing/2014/main" val="3360350171"/>
                    </a:ext>
                  </a:extLst>
                </a:gridCol>
                <a:gridCol w="246888">
                  <a:extLst>
                    <a:ext uri="{9D8B030D-6E8A-4147-A177-3AD203B41FA5}">
                      <a16:colId xmlns:a16="http://schemas.microsoft.com/office/drawing/2014/main" val="3429772101"/>
                    </a:ext>
                  </a:extLst>
                </a:gridCol>
                <a:gridCol w="208280">
                  <a:extLst>
                    <a:ext uri="{9D8B030D-6E8A-4147-A177-3AD203B41FA5}">
                      <a16:colId xmlns:a16="http://schemas.microsoft.com/office/drawing/2014/main" val="3189977642"/>
                    </a:ext>
                  </a:extLst>
                </a:gridCol>
                <a:gridCol w="208280">
                  <a:extLst>
                    <a:ext uri="{9D8B030D-6E8A-4147-A177-3AD203B41FA5}">
                      <a16:colId xmlns:a16="http://schemas.microsoft.com/office/drawing/2014/main" val="3908107315"/>
                    </a:ext>
                  </a:extLst>
                </a:gridCol>
                <a:gridCol w="208280">
                  <a:extLst>
                    <a:ext uri="{9D8B030D-6E8A-4147-A177-3AD203B41FA5}">
                      <a16:colId xmlns:a16="http://schemas.microsoft.com/office/drawing/2014/main" val="2744769624"/>
                    </a:ext>
                  </a:extLst>
                </a:gridCol>
                <a:gridCol w="208280">
                  <a:extLst>
                    <a:ext uri="{9D8B030D-6E8A-4147-A177-3AD203B41FA5}">
                      <a16:colId xmlns:a16="http://schemas.microsoft.com/office/drawing/2014/main" val="3925465033"/>
                    </a:ext>
                  </a:extLst>
                </a:gridCol>
                <a:gridCol w="208280">
                  <a:extLst>
                    <a:ext uri="{9D8B030D-6E8A-4147-A177-3AD203B41FA5}">
                      <a16:colId xmlns:a16="http://schemas.microsoft.com/office/drawing/2014/main" val="1736732668"/>
                    </a:ext>
                  </a:extLst>
                </a:gridCol>
                <a:gridCol w="208280">
                  <a:extLst>
                    <a:ext uri="{9D8B030D-6E8A-4147-A177-3AD203B41FA5}">
                      <a16:colId xmlns:a16="http://schemas.microsoft.com/office/drawing/2014/main" val="2886289358"/>
                    </a:ext>
                  </a:extLst>
                </a:gridCol>
                <a:gridCol w="208280">
                  <a:extLst>
                    <a:ext uri="{9D8B030D-6E8A-4147-A177-3AD203B41FA5}">
                      <a16:colId xmlns:a16="http://schemas.microsoft.com/office/drawing/2014/main" val="113361439"/>
                    </a:ext>
                  </a:extLst>
                </a:gridCol>
                <a:gridCol w="246888">
                  <a:extLst>
                    <a:ext uri="{9D8B030D-6E8A-4147-A177-3AD203B41FA5}">
                      <a16:colId xmlns:a16="http://schemas.microsoft.com/office/drawing/2014/main" val="2950593482"/>
                    </a:ext>
                  </a:extLst>
                </a:gridCol>
                <a:gridCol w="246888">
                  <a:extLst>
                    <a:ext uri="{9D8B030D-6E8A-4147-A177-3AD203B41FA5}">
                      <a16:colId xmlns:a16="http://schemas.microsoft.com/office/drawing/2014/main" val="2922763960"/>
                    </a:ext>
                  </a:extLst>
                </a:gridCol>
                <a:gridCol w="246888">
                  <a:extLst>
                    <a:ext uri="{9D8B030D-6E8A-4147-A177-3AD203B41FA5}">
                      <a16:colId xmlns:a16="http://schemas.microsoft.com/office/drawing/2014/main" val="3210311815"/>
                    </a:ext>
                  </a:extLst>
                </a:gridCol>
                <a:gridCol w="208280">
                  <a:extLst>
                    <a:ext uri="{9D8B030D-6E8A-4147-A177-3AD203B41FA5}">
                      <a16:colId xmlns:a16="http://schemas.microsoft.com/office/drawing/2014/main" val="1161622658"/>
                    </a:ext>
                  </a:extLst>
                </a:gridCol>
                <a:gridCol w="246888">
                  <a:extLst>
                    <a:ext uri="{9D8B030D-6E8A-4147-A177-3AD203B41FA5}">
                      <a16:colId xmlns:a16="http://schemas.microsoft.com/office/drawing/2014/main" val="3282535467"/>
                    </a:ext>
                  </a:extLst>
                </a:gridCol>
                <a:gridCol w="246888">
                  <a:extLst>
                    <a:ext uri="{9D8B030D-6E8A-4147-A177-3AD203B41FA5}">
                      <a16:colId xmlns:a16="http://schemas.microsoft.com/office/drawing/2014/main" val="1152543925"/>
                    </a:ext>
                  </a:extLst>
                </a:gridCol>
                <a:gridCol w="246888">
                  <a:extLst>
                    <a:ext uri="{9D8B030D-6E8A-4147-A177-3AD203B41FA5}">
                      <a16:colId xmlns:a16="http://schemas.microsoft.com/office/drawing/2014/main" val="3942157732"/>
                    </a:ext>
                  </a:extLst>
                </a:gridCol>
                <a:gridCol w="208280">
                  <a:extLst>
                    <a:ext uri="{9D8B030D-6E8A-4147-A177-3AD203B41FA5}">
                      <a16:colId xmlns:a16="http://schemas.microsoft.com/office/drawing/2014/main" val="2165910278"/>
                    </a:ext>
                  </a:extLst>
                </a:gridCol>
                <a:gridCol w="208280">
                  <a:extLst>
                    <a:ext uri="{9D8B030D-6E8A-4147-A177-3AD203B41FA5}">
                      <a16:colId xmlns:a16="http://schemas.microsoft.com/office/drawing/2014/main" val="4283713686"/>
                    </a:ext>
                  </a:extLst>
                </a:gridCol>
                <a:gridCol w="246888">
                  <a:extLst>
                    <a:ext uri="{9D8B030D-6E8A-4147-A177-3AD203B41FA5}">
                      <a16:colId xmlns:a16="http://schemas.microsoft.com/office/drawing/2014/main" val="242135827"/>
                    </a:ext>
                  </a:extLst>
                </a:gridCol>
                <a:gridCol w="208280">
                  <a:extLst>
                    <a:ext uri="{9D8B030D-6E8A-4147-A177-3AD203B41FA5}">
                      <a16:colId xmlns:a16="http://schemas.microsoft.com/office/drawing/2014/main" val="4181236697"/>
                    </a:ext>
                  </a:extLst>
                </a:gridCol>
                <a:gridCol w="208280">
                  <a:extLst>
                    <a:ext uri="{9D8B030D-6E8A-4147-A177-3AD203B41FA5}">
                      <a16:colId xmlns:a16="http://schemas.microsoft.com/office/drawing/2014/main" val="415912888"/>
                    </a:ext>
                  </a:extLst>
                </a:gridCol>
                <a:gridCol w="208280">
                  <a:extLst>
                    <a:ext uri="{9D8B030D-6E8A-4147-A177-3AD203B41FA5}">
                      <a16:colId xmlns:a16="http://schemas.microsoft.com/office/drawing/2014/main" val="3285562319"/>
                    </a:ext>
                  </a:extLst>
                </a:gridCol>
                <a:gridCol w="246888">
                  <a:extLst>
                    <a:ext uri="{9D8B030D-6E8A-4147-A177-3AD203B41FA5}">
                      <a16:colId xmlns:a16="http://schemas.microsoft.com/office/drawing/2014/main" val="3807388178"/>
                    </a:ext>
                  </a:extLst>
                </a:gridCol>
                <a:gridCol w="208280">
                  <a:extLst>
                    <a:ext uri="{9D8B030D-6E8A-4147-A177-3AD203B41FA5}">
                      <a16:colId xmlns:a16="http://schemas.microsoft.com/office/drawing/2014/main" val="1574890976"/>
                    </a:ext>
                  </a:extLst>
                </a:gridCol>
                <a:gridCol w="208280">
                  <a:extLst>
                    <a:ext uri="{9D8B030D-6E8A-4147-A177-3AD203B41FA5}">
                      <a16:colId xmlns:a16="http://schemas.microsoft.com/office/drawing/2014/main" val="1960724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74212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- 2019-03-30 04:00:00 </a:t>
                      </a:r>
                      <a:r>
                        <a:rPr kumimoji="0" lang="en-US" sz="1000" b="0" i="0" u="none" strike="noStrike" kern="1200" cap="none" spc="0" normalizeH="0" baseline="0" noProof="0">
                          <a:ln>
                            <a:noFill/>
                          </a:ln>
                          <a:solidFill>
                            <a:prstClr val="black"/>
                          </a:solidFill>
                          <a:effectLst/>
                          <a:uLnTx/>
                          <a:uFillTx/>
                          <a:latin typeface="+mn-lt"/>
                          <a:ea typeface="+mn-ea"/>
                          <a:cs typeface="+mn-cs"/>
                        </a:rPr>
                        <a:t> 
 Timeless and chic silhouettes from an esteemed French fashion label:
https://zlr.my/2FBkwD0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514015094"/>
                  </a:ext>
                </a:extLst>
              </a:tr>
            </a:tbl>
          </a:graphicData>
        </a:graphic>
      </p:graphicFrame>
      <p:sp>
        <p:nvSpPr>
          <p:cNvPr id="4" name="Text Placeholder 3">
            <a:extLst>
              <a:ext uri="{FF2B5EF4-FFF2-40B4-BE49-F238E27FC236}">
                <a16:creationId xmlns:a16="http://schemas.microsoft.com/office/drawing/2014/main" id="{2E2B383D-A781-401D-801D-4B53F34D422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1003133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768AB4-129E-4DC3-9F9A-279EFB08C8AE}"/>
              </a:ext>
            </a:extLst>
          </p:cNvPr>
          <p:cNvSpPr>
            <a:spLocks noGrp="1"/>
          </p:cNvSpPr>
          <p:nvPr>
            <p:ph type="title"/>
          </p:nvPr>
        </p:nvSpPr>
        <p:spPr/>
        <p:txBody>
          <a:bodyPr/>
          <a:lstStyle/>
          <a:p>
            <a:r>
              <a:rPr lang="en-US"/>
              <a:t>Facebook Own Posts Table | Facebook Metrics - MY - 6 of 26</a:t>
            </a:r>
          </a:p>
        </p:txBody>
      </p:sp>
      <p:graphicFrame>
        <p:nvGraphicFramePr>
          <p:cNvPr id="5" name="Table Placeholder 4">
            <a:extLst>
              <a:ext uri="{FF2B5EF4-FFF2-40B4-BE49-F238E27FC236}">
                <a16:creationId xmlns:a16="http://schemas.microsoft.com/office/drawing/2014/main" id="{BE56F46D-B8AA-4B6A-933D-4665AA7D1325}"/>
              </a:ext>
            </a:extLst>
          </p:cNvPr>
          <p:cNvGraphicFramePr>
            <a:graphicFrameLocks noGrp="1"/>
          </p:cNvGraphicFramePr>
          <p:nvPr>
            <p:ph type="tbl" sz="quarter" idx="13"/>
            <p:extLst>
              <p:ext uri="{D42A27DB-BD31-4B8C-83A1-F6EECF244321}">
                <p14:modId xmlns:p14="http://schemas.microsoft.com/office/powerpoint/2010/main" val="419072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581528813"/>
                    </a:ext>
                  </a:extLst>
                </a:gridCol>
                <a:gridCol w="822959">
                  <a:extLst>
                    <a:ext uri="{9D8B030D-6E8A-4147-A177-3AD203B41FA5}">
                      <a16:colId xmlns:a16="http://schemas.microsoft.com/office/drawing/2014/main" val="3714780802"/>
                    </a:ext>
                  </a:extLst>
                </a:gridCol>
                <a:gridCol w="208280">
                  <a:extLst>
                    <a:ext uri="{9D8B030D-6E8A-4147-A177-3AD203B41FA5}">
                      <a16:colId xmlns:a16="http://schemas.microsoft.com/office/drawing/2014/main" val="639658233"/>
                    </a:ext>
                  </a:extLst>
                </a:gridCol>
                <a:gridCol w="246888">
                  <a:extLst>
                    <a:ext uri="{9D8B030D-6E8A-4147-A177-3AD203B41FA5}">
                      <a16:colId xmlns:a16="http://schemas.microsoft.com/office/drawing/2014/main" val="2315573073"/>
                    </a:ext>
                  </a:extLst>
                </a:gridCol>
                <a:gridCol w="246888">
                  <a:extLst>
                    <a:ext uri="{9D8B030D-6E8A-4147-A177-3AD203B41FA5}">
                      <a16:colId xmlns:a16="http://schemas.microsoft.com/office/drawing/2014/main" val="1647033075"/>
                    </a:ext>
                  </a:extLst>
                </a:gridCol>
                <a:gridCol w="246888">
                  <a:extLst>
                    <a:ext uri="{9D8B030D-6E8A-4147-A177-3AD203B41FA5}">
                      <a16:colId xmlns:a16="http://schemas.microsoft.com/office/drawing/2014/main" val="966329728"/>
                    </a:ext>
                  </a:extLst>
                </a:gridCol>
                <a:gridCol w="208280">
                  <a:extLst>
                    <a:ext uri="{9D8B030D-6E8A-4147-A177-3AD203B41FA5}">
                      <a16:colId xmlns:a16="http://schemas.microsoft.com/office/drawing/2014/main" val="59920100"/>
                    </a:ext>
                  </a:extLst>
                </a:gridCol>
                <a:gridCol w="208280">
                  <a:extLst>
                    <a:ext uri="{9D8B030D-6E8A-4147-A177-3AD203B41FA5}">
                      <a16:colId xmlns:a16="http://schemas.microsoft.com/office/drawing/2014/main" val="3618879876"/>
                    </a:ext>
                  </a:extLst>
                </a:gridCol>
                <a:gridCol w="208280">
                  <a:extLst>
                    <a:ext uri="{9D8B030D-6E8A-4147-A177-3AD203B41FA5}">
                      <a16:colId xmlns:a16="http://schemas.microsoft.com/office/drawing/2014/main" val="3133784051"/>
                    </a:ext>
                  </a:extLst>
                </a:gridCol>
                <a:gridCol w="208280">
                  <a:extLst>
                    <a:ext uri="{9D8B030D-6E8A-4147-A177-3AD203B41FA5}">
                      <a16:colId xmlns:a16="http://schemas.microsoft.com/office/drawing/2014/main" val="3300000631"/>
                    </a:ext>
                  </a:extLst>
                </a:gridCol>
                <a:gridCol w="208280">
                  <a:extLst>
                    <a:ext uri="{9D8B030D-6E8A-4147-A177-3AD203B41FA5}">
                      <a16:colId xmlns:a16="http://schemas.microsoft.com/office/drawing/2014/main" val="3730835268"/>
                    </a:ext>
                  </a:extLst>
                </a:gridCol>
                <a:gridCol w="208280">
                  <a:extLst>
                    <a:ext uri="{9D8B030D-6E8A-4147-A177-3AD203B41FA5}">
                      <a16:colId xmlns:a16="http://schemas.microsoft.com/office/drawing/2014/main" val="1617063686"/>
                    </a:ext>
                  </a:extLst>
                </a:gridCol>
                <a:gridCol w="208280">
                  <a:extLst>
                    <a:ext uri="{9D8B030D-6E8A-4147-A177-3AD203B41FA5}">
                      <a16:colId xmlns:a16="http://schemas.microsoft.com/office/drawing/2014/main" val="1873400969"/>
                    </a:ext>
                  </a:extLst>
                </a:gridCol>
                <a:gridCol w="246888">
                  <a:extLst>
                    <a:ext uri="{9D8B030D-6E8A-4147-A177-3AD203B41FA5}">
                      <a16:colId xmlns:a16="http://schemas.microsoft.com/office/drawing/2014/main" val="2183680425"/>
                    </a:ext>
                  </a:extLst>
                </a:gridCol>
                <a:gridCol w="246888">
                  <a:extLst>
                    <a:ext uri="{9D8B030D-6E8A-4147-A177-3AD203B41FA5}">
                      <a16:colId xmlns:a16="http://schemas.microsoft.com/office/drawing/2014/main" val="1900713381"/>
                    </a:ext>
                  </a:extLst>
                </a:gridCol>
                <a:gridCol w="246888">
                  <a:extLst>
                    <a:ext uri="{9D8B030D-6E8A-4147-A177-3AD203B41FA5}">
                      <a16:colId xmlns:a16="http://schemas.microsoft.com/office/drawing/2014/main" val="2167116167"/>
                    </a:ext>
                  </a:extLst>
                </a:gridCol>
                <a:gridCol w="208280">
                  <a:extLst>
                    <a:ext uri="{9D8B030D-6E8A-4147-A177-3AD203B41FA5}">
                      <a16:colId xmlns:a16="http://schemas.microsoft.com/office/drawing/2014/main" val="66571707"/>
                    </a:ext>
                  </a:extLst>
                </a:gridCol>
                <a:gridCol w="246888">
                  <a:extLst>
                    <a:ext uri="{9D8B030D-6E8A-4147-A177-3AD203B41FA5}">
                      <a16:colId xmlns:a16="http://schemas.microsoft.com/office/drawing/2014/main" val="1118062253"/>
                    </a:ext>
                  </a:extLst>
                </a:gridCol>
                <a:gridCol w="246888">
                  <a:extLst>
                    <a:ext uri="{9D8B030D-6E8A-4147-A177-3AD203B41FA5}">
                      <a16:colId xmlns:a16="http://schemas.microsoft.com/office/drawing/2014/main" val="3604288670"/>
                    </a:ext>
                  </a:extLst>
                </a:gridCol>
                <a:gridCol w="246888">
                  <a:extLst>
                    <a:ext uri="{9D8B030D-6E8A-4147-A177-3AD203B41FA5}">
                      <a16:colId xmlns:a16="http://schemas.microsoft.com/office/drawing/2014/main" val="3287190158"/>
                    </a:ext>
                  </a:extLst>
                </a:gridCol>
                <a:gridCol w="208280">
                  <a:extLst>
                    <a:ext uri="{9D8B030D-6E8A-4147-A177-3AD203B41FA5}">
                      <a16:colId xmlns:a16="http://schemas.microsoft.com/office/drawing/2014/main" val="3708164256"/>
                    </a:ext>
                  </a:extLst>
                </a:gridCol>
                <a:gridCol w="208280">
                  <a:extLst>
                    <a:ext uri="{9D8B030D-6E8A-4147-A177-3AD203B41FA5}">
                      <a16:colId xmlns:a16="http://schemas.microsoft.com/office/drawing/2014/main" val="3132893155"/>
                    </a:ext>
                  </a:extLst>
                </a:gridCol>
                <a:gridCol w="246888">
                  <a:extLst>
                    <a:ext uri="{9D8B030D-6E8A-4147-A177-3AD203B41FA5}">
                      <a16:colId xmlns:a16="http://schemas.microsoft.com/office/drawing/2014/main" val="4047495042"/>
                    </a:ext>
                  </a:extLst>
                </a:gridCol>
                <a:gridCol w="208280">
                  <a:extLst>
                    <a:ext uri="{9D8B030D-6E8A-4147-A177-3AD203B41FA5}">
                      <a16:colId xmlns:a16="http://schemas.microsoft.com/office/drawing/2014/main" val="1010435168"/>
                    </a:ext>
                  </a:extLst>
                </a:gridCol>
                <a:gridCol w="208280">
                  <a:extLst>
                    <a:ext uri="{9D8B030D-6E8A-4147-A177-3AD203B41FA5}">
                      <a16:colId xmlns:a16="http://schemas.microsoft.com/office/drawing/2014/main" val="3840862234"/>
                    </a:ext>
                  </a:extLst>
                </a:gridCol>
                <a:gridCol w="208280">
                  <a:extLst>
                    <a:ext uri="{9D8B030D-6E8A-4147-A177-3AD203B41FA5}">
                      <a16:colId xmlns:a16="http://schemas.microsoft.com/office/drawing/2014/main" val="462447876"/>
                    </a:ext>
                  </a:extLst>
                </a:gridCol>
                <a:gridCol w="246888">
                  <a:extLst>
                    <a:ext uri="{9D8B030D-6E8A-4147-A177-3AD203B41FA5}">
                      <a16:colId xmlns:a16="http://schemas.microsoft.com/office/drawing/2014/main" val="2451125742"/>
                    </a:ext>
                  </a:extLst>
                </a:gridCol>
                <a:gridCol w="208280">
                  <a:extLst>
                    <a:ext uri="{9D8B030D-6E8A-4147-A177-3AD203B41FA5}">
                      <a16:colId xmlns:a16="http://schemas.microsoft.com/office/drawing/2014/main" val="2135610901"/>
                    </a:ext>
                  </a:extLst>
                </a:gridCol>
                <a:gridCol w="208280">
                  <a:extLst>
                    <a:ext uri="{9D8B030D-6E8A-4147-A177-3AD203B41FA5}">
                      <a16:colId xmlns:a16="http://schemas.microsoft.com/office/drawing/2014/main" val="12029553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1795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- 2019-03-29 13:00:00 </a:t>
                      </a:r>
                      <a:r>
                        <a:rPr kumimoji="0" lang="en-US" sz="1000" b="0" i="0" u="none" strike="noStrike" kern="1200" cap="none" spc="0" normalizeH="0" baseline="0" noProof="0">
                          <a:ln>
                            <a:noFill/>
                          </a:ln>
                          <a:solidFill>
                            <a:prstClr val="black"/>
                          </a:solidFill>
                          <a:effectLst/>
                          <a:uLnTx/>
                          <a:uFillTx/>
                          <a:latin typeface="+mn-lt"/>
                          <a:ea typeface="+mn-ea"/>
                          <a:cs typeface="+mn-cs"/>
                        </a:rPr>
                        <a:t> 
 Currently drooling over these fun and quirky new-in pieces from EMEL for #ZALORAYA2019 😍:
https://zlr.my/2uH7D4p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967625056"/>
                  </a:ext>
                </a:extLst>
              </a:tr>
            </a:tbl>
          </a:graphicData>
        </a:graphic>
      </p:graphicFrame>
      <p:sp>
        <p:nvSpPr>
          <p:cNvPr id="4" name="Text Placeholder 3">
            <a:extLst>
              <a:ext uri="{FF2B5EF4-FFF2-40B4-BE49-F238E27FC236}">
                <a16:creationId xmlns:a16="http://schemas.microsoft.com/office/drawing/2014/main" id="{B92958C6-D57E-45D1-BB22-479E9288584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2138753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DFFE-111A-4F0A-B9E9-F054DFF55EFA}"/>
              </a:ext>
            </a:extLst>
          </p:cNvPr>
          <p:cNvSpPr>
            <a:spLocks noGrp="1"/>
          </p:cNvSpPr>
          <p:nvPr>
            <p:ph type="title"/>
          </p:nvPr>
        </p:nvSpPr>
        <p:spPr/>
        <p:txBody>
          <a:bodyPr/>
          <a:lstStyle/>
          <a:p>
            <a:r>
              <a:rPr lang="en-US"/>
              <a:t>Facebook Own Posts Table | Facebook Metrics - MY - 7 of 26</a:t>
            </a:r>
          </a:p>
        </p:txBody>
      </p:sp>
      <p:graphicFrame>
        <p:nvGraphicFramePr>
          <p:cNvPr id="5" name="Table Placeholder 4">
            <a:extLst>
              <a:ext uri="{FF2B5EF4-FFF2-40B4-BE49-F238E27FC236}">
                <a16:creationId xmlns:a16="http://schemas.microsoft.com/office/drawing/2014/main" id="{A06ECB97-9C4B-49B2-BB1D-7008DED3BB32}"/>
              </a:ext>
            </a:extLst>
          </p:cNvPr>
          <p:cNvGraphicFramePr>
            <a:graphicFrameLocks noGrp="1"/>
          </p:cNvGraphicFramePr>
          <p:nvPr>
            <p:ph type="tbl" sz="quarter" idx="13"/>
            <p:extLst>
              <p:ext uri="{D42A27DB-BD31-4B8C-83A1-F6EECF244321}">
                <p14:modId xmlns:p14="http://schemas.microsoft.com/office/powerpoint/2010/main" val="3398558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39636865"/>
                    </a:ext>
                  </a:extLst>
                </a:gridCol>
                <a:gridCol w="822959">
                  <a:extLst>
                    <a:ext uri="{9D8B030D-6E8A-4147-A177-3AD203B41FA5}">
                      <a16:colId xmlns:a16="http://schemas.microsoft.com/office/drawing/2014/main" val="398421111"/>
                    </a:ext>
                  </a:extLst>
                </a:gridCol>
                <a:gridCol w="208280">
                  <a:extLst>
                    <a:ext uri="{9D8B030D-6E8A-4147-A177-3AD203B41FA5}">
                      <a16:colId xmlns:a16="http://schemas.microsoft.com/office/drawing/2014/main" val="905211784"/>
                    </a:ext>
                  </a:extLst>
                </a:gridCol>
                <a:gridCol w="246888">
                  <a:extLst>
                    <a:ext uri="{9D8B030D-6E8A-4147-A177-3AD203B41FA5}">
                      <a16:colId xmlns:a16="http://schemas.microsoft.com/office/drawing/2014/main" val="926040427"/>
                    </a:ext>
                  </a:extLst>
                </a:gridCol>
                <a:gridCol w="246888">
                  <a:extLst>
                    <a:ext uri="{9D8B030D-6E8A-4147-A177-3AD203B41FA5}">
                      <a16:colId xmlns:a16="http://schemas.microsoft.com/office/drawing/2014/main" val="3561240125"/>
                    </a:ext>
                  </a:extLst>
                </a:gridCol>
                <a:gridCol w="246888">
                  <a:extLst>
                    <a:ext uri="{9D8B030D-6E8A-4147-A177-3AD203B41FA5}">
                      <a16:colId xmlns:a16="http://schemas.microsoft.com/office/drawing/2014/main" val="2668041611"/>
                    </a:ext>
                  </a:extLst>
                </a:gridCol>
                <a:gridCol w="208280">
                  <a:extLst>
                    <a:ext uri="{9D8B030D-6E8A-4147-A177-3AD203B41FA5}">
                      <a16:colId xmlns:a16="http://schemas.microsoft.com/office/drawing/2014/main" val="1081425587"/>
                    </a:ext>
                  </a:extLst>
                </a:gridCol>
                <a:gridCol w="208280">
                  <a:extLst>
                    <a:ext uri="{9D8B030D-6E8A-4147-A177-3AD203B41FA5}">
                      <a16:colId xmlns:a16="http://schemas.microsoft.com/office/drawing/2014/main" val="721640647"/>
                    </a:ext>
                  </a:extLst>
                </a:gridCol>
                <a:gridCol w="208280">
                  <a:extLst>
                    <a:ext uri="{9D8B030D-6E8A-4147-A177-3AD203B41FA5}">
                      <a16:colId xmlns:a16="http://schemas.microsoft.com/office/drawing/2014/main" val="3219190839"/>
                    </a:ext>
                  </a:extLst>
                </a:gridCol>
                <a:gridCol w="208280">
                  <a:extLst>
                    <a:ext uri="{9D8B030D-6E8A-4147-A177-3AD203B41FA5}">
                      <a16:colId xmlns:a16="http://schemas.microsoft.com/office/drawing/2014/main" val="2926940038"/>
                    </a:ext>
                  </a:extLst>
                </a:gridCol>
                <a:gridCol w="208280">
                  <a:extLst>
                    <a:ext uri="{9D8B030D-6E8A-4147-A177-3AD203B41FA5}">
                      <a16:colId xmlns:a16="http://schemas.microsoft.com/office/drawing/2014/main" val="2090012922"/>
                    </a:ext>
                  </a:extLst>
                </a:gridCol>
                <a:gridCol w="208280">
                  <a:extLst>
                    <a:ext uri="{9D8B030D-6E8A-4147-A177-3AD203B41FA5}">
                      <a16:colId xmlns:a16="http://schemas.microsoft.com/office/drawing/2014/main" val="1517375862"/>
                    </a:ext>
                  </a:extLst>
                </a:gridCol>
                <a:gridCol w="208280">
                  <a:extLst>
                    <a:ext uri="{9D8B030D-6E8A-4147-A177-3AD203B41FA5}">
                      <a16:colId xmlns:a16="http://schemas.microsoft.com/office/drawing/2014/main" val="54955446"/>
                    </a:ext>
                  </a:extLst>
                </a:gridCol>
                <a:gridCol w="246888">
                  <a:extLst>
                    <a:ext uri="{9D8B030D-6E8A-4147-A177-3AD203B41FA5}">
                      <a16:colId xmlns:a16="http://schemas.microsoft.com/office/drawing/2014/main" val="2815027805"/>
                    </a:ext>
                  </a:extLst>
                </a:gridCol>
                <a:gridCol w="246888">
                  <a:extLst>
                    <a:ext uri="{9D8B030D-6E8A-4147-A177-3AD203B41FA5}">
                      <a16:colId xmlns:a16="http://schemas.microsoft.com/office/drawing/2014/main" val="3955402732"/>
                    </a:ext>
                  </a:extLst>
                </a:gridCol>
                <a:gridCol w="246888">
                  <a:extLst>
                    <a:ext uri="{9D8B030D-6E8A-4147-A177-3AD203B41FA5}">
                      <a16:colId xmlns:a16="http://schemas.microsoft.com/office/drawing/2014/main" val="530432016"/>
                    </a:ext>
                  </a:extLst>
                </a:gridCol>
                <a:gridCol w="208280">
                  <a:extLst>
                    <a:ext uri="{9D8B030D-6E8A-4147-A177-3AD203B41FA5}">
                      <a16:colId xmlns:a16="http://schemas.microsoft.com/office/drawing/2014/main" val="3441502643"/>
                    </a:ext>
                  </a:extLst>
                </a:gridCol>
                <a:gridCol w="246888">
                  <a:extLst>
                    <a:ext uri="{9D8B030D-6E8A-4147-A177-3AD203B41FA5}">
                      <a16:colId xmlns:a16="http://schemas.microsoft.com/office/drawing/2014/main" val="3786965548"/>
                    </a:ext>
                  </a:extLst>
                </a:gridCol>
                <a:gridCol w="246888">
                  <a:extLst>
                    <a:ext uri="{9D8B030D-6E8A-4147-A177-3AD203B41FA5}">
                      <a16:colId xmlns:a16="http://schemas.microsoft.com/office/drawing/2014/main" val="2441430837"/>
                    </a:ext>
                  </a:extLst>
                </a:gridCol>
                <a:gridCol w="246888">
                  <a:extLst>
                    <a:ext uri="{9D8B030D-6E8A-4147-A177-3AD203B41FA5}">
                      <a16:colId xmlns:a16="http://schemas.microsoft.com/office/drawing/2014/main" val="3578236435"/>
                    </a:ext>
                  </a:extLst>
                </a:gridCol>
                <a:gridCol w="208280">
                  <a:extLst>
                    <a:ext uri="{9D8B030D-6E8A-4147-A177-3AD203B41FA5}">
                      <a16:colId xmlns:a16="http://schemas.microsoft.com/office/drawing/2014/main" val="3599300551"/>
                    </a:ext>
                  </a:extLst>
                </a:gridCol>
                <a:gridCol w="208280">
                  <a:extLst>
                    <a:ext uri="{9D8B030D-6E8A-4147-A177-3AD203B41FA5}">
                      <a16:colId xmlns:a16="http://schemas.microsoft.com/office/drawing/2014/main" val="3690278823"/>
                    </a:ext>
                  </a:extLst>
                </a:gridCol>
                <a:gridCol w="246888">
                  <a:extLst>
                    <a:ext uri="{9D8B030D-6E8A-4147-A177-3AD203B41FA5}">
                      <a16:colId xmlns:a16="http://schemas.microsoft.com/office/drawing/2014/main" val="4243079506"/>
                    </a:ext>
                  </a:extLst>
                </a:gridCol>
                <a:gridCol w="208280">
                  <a:extLst>
                    <a:ext uri="{9D8B030D-6E8A-4147-A177-3AD203B41FA5}">
                      <a16:colId xmlns:a16="http://schemas.microsoft.com/office/drawing/2014/main" val="3681226105"/>
                    </a:ext>
                  </a:extLst>
                </a:gridCol>
                <a:gridCol w="208280">
                  <a:extLst>
                    <a:ext uri="{9D8B030D-6E8A-4147-A177-3AD203B41FA5}">
                      <a16:colId xmlns:a16="http://schemas.microsoft.com/office/drawing/2014/main" val="2607439067"/>
                    </a:ext>
                  </a:extLst>
                </a:gridCol>
                <a:gridCol w="208280">
                  <a:extLst>
                    <a:ext uri="{9D8B030D-6E8A-4147-A177-3AD203B41FA5}">
                      <a16:colId xmlns:a16="http://schemas.microsoft.com/office/drawing/2014/main" val="1514618075"/>
                    </a:ext>
                  </a:extLst>
                </a:gridCol>
                <a:gridCol w="246888">
                  <a:extLst>
                    <a:ext uri="{9D8B030D-6E8A-4147-A177-3AD203B41FA5}">
                      <a16:colId xmlns:a16="http://schemas.microsoft.com/office/drawing/2014/main" val="870396149"/>
                    </a:ext>
                  </a:extLst>
                </a:gridCol>
                <a:gridCol w="208280">
                  <a:extLst>
                    <a:ext uri="{9D8B030D-6E8A-4147-A177-3AD203B41FA5}">
                      <a16:colId xmlns:a16="http://schemas.microsoft.com/office/drawing/2014/main" val="2519287616"/>
                    </a:ext>
                  </a:extLst>
                </a:gridCol>
                <a:gridCol w="208280">
                  <a:extLst>
                    <a:ext uri="{9D8B030D-6E8A-4147-A177-3AD203B41FA5}">
                      <a16:colId xmlns:a16="http://schemas.microsoft.com/office/drawing/2014/main" val="2662231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748392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- 2019-03-29 10:00:00 </a:t>
                      </a:r>
                      <a:r>
                        <a:rPr kumimoji="0" lang="en-US" sz="1000" b="0" i="0" u="none" strike="noStrike" kern="1200" cap="none" spc="0" normalizeH="0" baseline="0" noProof="0">
                          <a:ln>
                            <a:noFill/>
                          </a:ln>
                          <a:solidFill>
                            <a:prstClr val="black"/>
                          </a:solidFill>
                          <a:effectLst/>
                          <a:uLnTx/>
                          <a:uFillTx/>
                          <a:latin typeface="+mn-lt"/>
                          <a:ea typeface="+mn-ea"/>
                          <a:cs typeface="+mn-cs"/>
                        </a:rPr>
                        <a:t> 
 Step out of the shadows and into the style spotlight with our selection of top Raya designs. Featuring exclusive collections from some of the biggest names in the industry like Jovian Mandagie, Tom Abang Saufi, Syomirizwa Gupta and many more, let ZALORA be part of your festivities this coming season:
https://zlr.my/2TJA4wr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https://scontent.xx.fbcdn.net/v/t15.13418-10/s720x720/53595391_337492586895355_1368738079312969728_n.jpg?_nc_cat=110&amp;_nc_ht=scontent.xx&amp;oh=17609f3b8970a1f6fa6666b3971ff02d&amp;oe=5D3B9E95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603718200"/>
                  </a:ext>
                </a:extLst>
              </a:tr>
            </a:tbl>
          </a:graphicData>
        </a:graphic>
      </p:graphicFrame>
      <p:sp>
        <p:nvSpPr>
          <p:cNvPr id="4" name="Text Placeholder 3">
            <a:extLst>
              <a:ext uri="{FF2B5EF4-FFF2-40B4-BE49-F238E27FC236}">
                <a16:creationId xmlns:a16="http://schemas.microsoft.com/office/drawing/2014/main" id="{1C9FFB64-78FC-4927-8A36-EAE869220A8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8226512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C6DFA1-421E-4ADF-B9B6-95F14387108E}"/>
              </a:ext>
            </a:extLst>
          </p:cNvPr>
          <p:cNvSpPr>
            <a:spLocks noGrp="1"/>
          </p:cNvSpPr>
          <p:nvPr>
            <p:ph type="title"/>
          </p:nvPr>
        </p:nvSpPr>
        <p:spPr/>
        <p:txBody>
          <a:bodyPr/>
          <a:lstStyle/>
          <a:p>
            <a:r>
              <a:rPr lang="en-US"/>
              <a:t>Facebook Own Posts Table | Facebook Metrics - MY - 8 of 26</a:t>
            </a:r>
          </a:p>
        </p:txBody>
      </p:sp>
      <p:graphicFrame>
        <p:nvGraphicFramePr>
          <p:cNvPr id="5" name="Table Placeholder 4">
            <a:extLst>
              <a:ext uri="{FF2B5EF4-FFF2-40B4-BE49-F238E27FC236}">
                <a16:creationId xmlns:a16="http://schemas.microsoft.com/office/drawing/2014/main" id="{3DE4B2BE-8111-485B-9787-F279D3212716}"/>
              </a:ext>
            </a:extLst>
          </p:cNvPr>
          <p:cNvGraphicFramePr>
            <a:graphicFrameLocks noGrp="1"/>
          </p:cNvGraphicFramePr>
          <p:nvPr>
            <p:ph type="tbl" sz="quarter" idx="13"/>
            <p:extLst>
              <p:ext uri="{D42A27DB-BD31-4B8C-83A1-F6EECF244321}">
                <p14:modId xmlns:p14="http://schemas.microsoft.com/office/powerpoint/2010/main" val="2322049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257076619"/>
                    </a:ext>
                  </a:extLst>
                </a:gridCol>
                <a:gridCol w="822959">
                  <a:extLst>
                    <a:ext uri="{9D8B030D-6E8A-4147-A177-3AD203B41FA5}">
                      <a16:colId xmlns:a16="http://schemas.microsoft.com/office/drawing/2014/main" val="3059724418"/>
                    </a:ext>
                  </a:extLst>
                </a:gridCol>
                <a:gridCol w="208280">
                  <a:extLst>
                    <a:ext uri="{9D8B030D-6E8A-4147-A177-3AD203B41FA5}">
                      <a16:colId xmlns:a16="http://schemas.microsoft.com/office/drawing/2014/main" val="455018463"/>
                    </a:ext>
                  </a:extLst>
                </a:gridCol>
                <a:gridCol w="246888">
                  <a:extLst>
                    <a:ext uri="{9D8B030D-6E8A-4147-A177-3AD203B41FA5}">
                      <a16:colId xmlns:a16="http://schemas.microsoft.com/office/drawing/2014/main" val="1179867996"/>
                    </a:ext>
                  </a:extLst>
                </a:gridCol>
                <a:gridCol w="246888">
                  <a:extLst>
                    <a:ext uri="{9D8B030D-6E8A-4147-A177-3AD203B41FA5}">
                      <a16:colId xmlns:a16="http://schemas.microsoft.com/office/drawing/2014/main" val="2943465742"/>
                    </a:ext>
                  </a:extLst>
                </a:gridCol>
                <a:gridCol w="246888">
                  <a:extLst>
                    <a:ext uri="{9D8B030D-6E8A-4147-A177-3AD203B41FA5}">
                      <a16:colId xmlns:a16="http://schemas.microsoft.com/office/drawing/2014/main" val="1263861392"/>
                    </a:ext>
                  </a:extLst>
                </a:gridCol>
                <a:gridCol w="208280">
                  <a:extLst>
                    <a:ext uri="{9D8B030D-6E8A-4147-A177-3AD203B41FA5}">
                      <a16:colId xmlns:a16="http://schemas.microsoft.com/office/drawing/2014/main" val="828951741"/>
                    </a:ext>
                  </a:extLst>
                </a:gridCol>
                <a:gridCol w="208280">
                  <a:extLst>
                    <a:ext uri="{9D8B030D-6E8A-4147-A177-3AD203B41FA5}">
                      <a16:colId xmlns:a16="http://schemas.microsoft.com/office/drawing/2014/main" val="367408609"/>
                    </a:ext>
                  </a:extLst>
                </a:gridCol>
                <a:gridCol w="208280">
                  <a:extLst>
                    <a:ext uri="{9D8B030D-6E8A-4147-A177-3AD203B41FA5}">
                      <a16:colId xmlns:a16="http://schemas.microsoft.com/office/drawing/2014/main" val="3680209426"/>
                    </a:ext>
                  </a:extLst>
                </a:gridCol>
                <a:gridCol w="208280">
                  <a:extLst>
                    <a:ext uri="{9D8B030D-6E8A-4147-A177-3AD203B41FA5}">
                      <a16:colId xmlns:a16="http://schemas.microsoft.com/office/drawing/2014/main" val="2359459096"/>
                    </a:ext>
                  </a:extLst>
                </a:gridCol>
                <a:gridCol w="208280">
                  <a:extLst>
                    <a:ext uri="{9D8B030D-6E8A-4147-A177-3AD203B41FA5}">
                      <a16:colId xmlns:a16="http://schemas.microsoft.com/office/drawing/2014/main" val="2879612058"/>
                    </a:ext>
                  </a:extLst>
                </a:gridCol>
                <a:gridCol w="208280">
                  <a:extLst>
                    <a:ext uri="{9D8B030D-6E8A-4147-A177-3AD203B41FA5}">
                      <a16:colId xmlns:a16="http://schemas.microsoft.com/office/drawing/2014/main" val="347853542"/>
                    </a:ext>
                  </a:extLst>
                </a:gridCol>
                <a:gridCol w="208280">
                  <a:extLst>
                    <a:ext uri="{9D8B030D-6E8A-4147-A177-3AD203B41FA5}">
                      <a16:colId xmlns:a16="http://schemas.microsoft.com/office/drawing/2014/main" val="3073421899"/>
                    </a:ext>
                  </a:extLst>
                </a:gridCol>
                <a:gridCol w="246888">
                  <a:extLst>
                    <a:ext uri="{9D8B030D-6E8A-4147-A177-3AD203B41FA5}">
                      <a16:colId xmlns:a16="http://schemas.microsoft.com/office/drawing/2014/main" val="2427422633"/>
                    </a:ext>
                  </a:extLst>
                </a:gridCol>
                <a:gridCol w="246888">
                  <a:extLst>
                    <a:ext uri="{9D8B030D-6E8A-4147-A177-3AD203B41FA5}">
                      <a16:colId xmlns:a16="http://schemas.microsoft.com/office/drawing/2014/main" val="229289387"/>
                    </a:ext>
                  </a:extLst>
                </a:gridCol>
                <a:gridCol w="246888">
                  <a:extLst>
                    <a:ext uri="{9D8B030D-6E8A-4147-A177-3AD203B41FA5}">
                      <a16:colId xmlns:a16="http://schemas.microsoft.com/office/drawing/2014/main" val="486746545"/>
                    </a:ext>
                  </a:extLst>
                </a:gridCol>
                <a:gridCol w="208280">
                  <a:extLst>
                    <a:ext uri="{9D8B030D-6E8A-4147-A177-3AD203B41FA5}">
                      <a16:colId xmlns:a16="http://schemas.microsoft.com/office/drawing/2014/main" val="2059411609"/>
                    </a:ext>
                  </a:extLst>
                </a:gridCol>
                <a:gridCol w="246888">
                  <a:extLst>
                    <a:ext uri="{9D8B030D-6E8A-4147-A177-3AD203B41FA5}">
                      <a16:colId xmlns:a16="http://schemas.microsoft.com/office/drawing/2014/main" val="1849181116"/>
                    </a:ext>
                  </a:extLst>
                </a:gridCol>
                <a:gridCol w="246888">
                  <a:extLst>
                    <a:ext uri="{9D8B030D-6E8A-4147-A177-3AD203B41FA5}">
                      <a16:colId xmlns:a16="http://schemas.microsoft.com/office/drawing/2014/main" val="998279869"/>
                    </a:ext>
                  </a:extLst>
                </a:gridCol>
                <a:gridCol w="246888">
                  <a:extLst>
                    <a:ext uri="{9D8B030D-6E8A-4147-A177-3AD203B41FA5}">
                      <a16:colId xmlns:a16="http://schemas.microsoft.com/office/drawing/2014/main" val="3306038128"/>
                    </a:ext>
                  </a:extLst>
                </a:gridCol>
                <a:gridCol w="208280">
                  <a:extLst>
                    <a:ext uri="{9D8B030D-6E8A-4147-A177-3AD203B41FA5}">
                      <a16:colId xmlns:a16="http://schemas.microsoft.com/office/drawing/2014/main" val="952018980"/>
                    </a:ext>
                  </a:extLst>
                </a:gridCol>
                <a:gridCol w="208280">
                  <a:extLst>
                    <a:ext uri="{9D8B030D-6E8A-4147-A177-3AD203B41FA5}">
                      <a16:colId xmlns:a16="http://schemas.microsoft.com/office/drawing/2014/main" val="249809222"/>
                    </a:ext>
                  </a:extLst>
                </a:gridCol>
                <a:gridCol w="246888">
                  <a:extLst>
                    <a:ext uri="{9D8B030D-6E8A-4147-A177-3AD203B41FA5}">
                      <a16:colId xmlns:a16="http://schemas.microsoft.com/office/drawing/2014/main" val="348966448"/>
                    </a:ext>
                  </a:extLst>
                </a:gridCol>
                <a:gridCol w="208280">
                  <a:extLst>
                    <a:ext uri="{9D8B030D-6E8A-4147-A177-3AD203B41FA5}">
                      <a16:colId xmlns:a16="http://schemas.microsoft.com/office/drawing/2014/main" val="966651833"/>
                    </a:ext>
                  </a:extLst>
                </a:gridCol>
                <a:gridCol w="208280">
                  <a:extLst>
                    <a:ext uri="{9D8B030D-6E8A-4147-A177-3AD203B41FA5}">
                      <a16:colId xmlns:a16="http://schemas.microsoft.com/office/drawing/2014/main" val="4184647557"/>
                    </a:ext>
                  </a:extLst>
                </a:gridCol>
                <a:gridCol w="208280">
                  <a:extLst>
                    <a:ext uri="{9D8B030D-6E8A-4147-A177-3AD203B41FA5}">
                      <a16:colId xmlns:a16="http://schemas.microsoft.com/office/drawing/2014/main" val="1239300462"/>
                    </a:ext>
                  </a:extLst>
                </a:gridCol>
                <a:gridCol w="246888">
                  <a:extLst>
                    <a:ext uri="{9D8B030D-6E8A-4147-A177-3AD203B41FA5}">
                      <a16:colId xmlns:a16="http://schemas.microsoft.com/office/drawing/2014/main" val="1864894545"/>
                    </a:ext>
                  </a:extLst>
                </a:gridCol>
                <a:gridCol w="208280">
                  <a:extLst>
                    <a:ext uri="{9D8B030D-6E8A-4147-A177-3AD203B41FA5}">
                      <a16:colId xmlns:a16="http://schemas.microsoft.com/office/drawing/2014/main" val="1061855786"/>
                    </a:ext>
                  </a:extLst>
                </a:gridCol>
                <a:gridCol w="208280">
                  <a:extLst>
                    <a:ext uri="{9D8B030D-6E8A-4147-A177-3AD203B41FA5}">
                      <a16:colId xmlns:a16="http://schemas.microsoft.com/office/drawing/2014/main" val="1116505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5946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l-PL" sz="1000" b="1" i="0" u="none" strike="noStrike" kern="1200" cap="none" spc="0" normalizeH="0" baseline="0" noProof="0">
                          <a:ln>
                            <a:noFill/>
                          </a:ln>
                          <a:solidFill>
                            <a:prstClr val="black"/>
                          </a:solidFill>
                          <a:effectLst/>
                          <a:uLnTx/>
                          <a:uFillTx/>
                          <a:latin typeface="+mn-lt"/>
                          <a:ea typeface="+mn-ea"/>
                          <a:cs typeface="+mn-cs"/>
                        </a:rPr>
                        <a:t> ZALORA MY - 2019-03-28 10:00:00 </a:t>
                      </a:r>
                      <a:r>
                        <a:rPr kumimoji="0" lang="pl-PL"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https://scontent.xx.fbcdn.net/v/t1.0-9/p720x720/56201112_2272653429465382_7505437847768268800_o.jpg?_nc_cat=101&amp;_nc_ht=scontent.xx&amp;oh=9879b3005450c3656133f6e59e27a823&amp;oe=5D5028BE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582682815"/>
                  </a:ext>
                </a:extLst>
              </a:tr>
            </a:tbl>
          </a:graphicData>
        </a:graphic>
      </p:graphicFrame>
      <p:sp>
        <p:nvSpPr>
          <p:cNvPr id="4" name="Text Placeholder 3">
            <a:extLst>
              <a:ext uri="{FF2B5EF4-FFF2-40B4-BE49-F238E27FC236}">
                <a16:creationId xmlns:a16="http://schemas.microsoft.com/office/drawing/2014/main" id="{1BEBA7D5-3E00-48FB-9A22-9B14BE4FB07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933314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0CE0A0-B669-427F-814C-04BAD8A8029A}"/>
              </a:ext>
            </a:extLst>
          </p:cNvPr>
          <p:cNvSpPr>
            <a:spLocks noGrp="1"/>
          </p:cNvSpPr>
          <p:nvPr>
            <p:ph type="title"/>
          </p:nvPr>
        </p:nvSpPr>
        <p:spPr/>
        <p:txBody>
          <a:bodyPr/>
          <a:lstStyle/>
          <a:p>
            <a:r>
              <a:rPr lang="en-US"/>
              <a:t>Facebook Own Posts Table | Facebook Metrics - MY - 9 of 26</a:t>
            </a:r>
          </a:p>
        </p:txBody>
      </p:sp>
      <p:graphicFrame>
        <p:nvGraphicFramePr>
          <p:cNvPr id="5" name="Table Placeholder 4">
            <a:extLst>
              <a:ext uri="{FF2B5EF4-FFF2-40B4-BE49-F238E27FC236}">
                <a16:creationId xmlns:a16="http://schemas.microsoft.com/office/drawing/2014/main" id="{CF63BA12-1FF4-4832-A7A1-AC32C02CB377}"/>
              </a:ext>
            </a:extLst>
          </p:cNvPr>
          <p:cNvGraphicFramePr>
            <a:graphicFrameLocks noGrp="1"/>
          </p:cNvGraphicFramePr>
          <p:nvPr>
            <p:ph type="tbl" sz="quarter" idx="13"/>
            <p:extLst>
              <p:ext uri="{D42A27DB-BD31-4B8C-83A1-F6EECF244321}">
                <p14:modId xmlns:p14="http://schemas.microsoft.com/office/powerpoint/2010/main" val="4041715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378175183"/>
                    </a:ext>
                  </a:extLst>
                </a:gridCol>
                <a:gridCol w="822959">
                  <a:extLst>
                    <a:ext uri="{9D8B030D-6E8A-4147-A177-3AD203B41FA5}">
                      <a16:colId xmlns:a16="http://schemas.microsoft.com/office/drawing/2014/main" val="3169604411"/>
                    </a:ext>
                  </a:extLst>
                </a:gridCol>
                <a:gridCol w="208280">
                  <a:extLst>
                    <a:ext uri="{9D8B030D-6E8A-4147-A177-3AD203B41FA5}">
                      <a16:colId xmlns:a16="http://schemas.microsoft.com/office/drawing/2014/main" val="3466497085"/>
                    </a:ext>
                  </a:extLst>
                </a:gridCol>
                <a:gridCol w="246888">
                  <a:extLst>
                    <a:ext uri="{9D8B030D-6E8A-4147-A177-3AD203B41FA5}">
                      <a16:colId xmlns:a16="http://schemas.microsoft.com/office/drawing/2014/main" val="731550870"/>
                    </a:ext>
                  </a:extLst>
                </a:gridCol>
                <a:gridCol w="246888">
                  <a:extLst>
                    <a:ext uri="{9D8B030D-6E8A-4147-A177-3AD203B41FA5}">
                      <a16:colId xmlns:a16="http://schemas.microsoft.com/office/drawing/2014/main" val="734738586"/>
                    </a:ext>
                  </a:extLst>
                </a:gridCol>
                <a:gridCol w="246888">
                  <a:extLst>
                    <a:ext uri="{9D8B030D-6E8A-4147-A177-3AD203B41FA5}">
                      <a16:colId xmlns:a16="http://schemas.microsoft.com/office/drawing/2014/main" val="2160109373"/>
                    </a:ext>
                  </a:extLst>
                </a:gridCol>
                <a:gridCol w="208280">
                  <a:extLst>
                    <a:ext uri="{9D8B030D-6E8A-4147-A177-3AD203B41FA5}">
                      <a16:colId xmlns:a16="http://schemas.microsoft.com/office/drawing/2014/main" val="3286343583"/>
                    </a:ext>
                  </a:extLst>
                </a:gridCol>
                <a:gridCol w="208280">
                  <a:extLst>
                    <a:ext uri="{9D8B030D-6E8A-4147-A177-3AD203B41FA5}">
                      <a16:colId xmlns:a16="http://schemas.microsoft.com/office/drawing/2014/main" val="210683519"/>
                    </a:ext>
                  </a:extLst>
                </a:gridCol>
                <a:gridCol w="208280">
                  <a:extLst>
                    <a:ext uri="{9D8B030D-6E8A-4147-A177-3AD203B41FA5}">
                      <a16:colId xmlns:a16="http://schemas.microsoft.com/office/drawing/2014/main" val="1879279936"/>
                    </a:ext>
                  </a:extLst>
                </a:gridCol>
                <a:gridCol w="208280">
                  <a:extLst>
                    <a:ext uri="{9D8B030D-6E8A-4147-A177-3AD203B41FA5}">
                      <a16:colId xmlns:a16="http://schemas.microsoft.com/office/drawing/2014/main" val="2967254528"/>
                    </a:ext>
                  </a:extLst>
                </a:gridCol>
                <a:gridCol w="208280">
                  <a:extLst>
                    <a:ext uri="{9D8B030D-6E8A-4147-A177-3AD203B41FA5}">
                      <a16:colId xmlns:a16="http://schemas.microsoft.com/office/drawing/2014/main" val="2516107186"/>
                    </a:ext>
                  </a:extLst>
                </a:gridCol>
                <a:gridCol w="208280">
                  <a:extLst>
                    <a:ext uri="{9D8B030D-6E8A-4147-A177-3AD203B41FA5}">
                      <a16:colId xmlns:a16="http://schemas.microsoft.com/office/drawing/2014/main" val="3659768008"/>
                    </a:ext>
                  </a:extLst>
                </a:gridCol>
                <a:gridCol w="208280">
                  <a:extLst>
                    <a:ext uri="{9D8B030D-6E8A-4147-A177-3AD203B41FA5}">
                      <a16:colId xmlns:a16="http://schemas.microsoft.com/office/drawing/2014/main" val="2623337612"/>
                    </a:ext>
                  </a:extLst>
                </a:gridCol>
                <a:gridCol w="246888">
                  <a:extLst>
                    <a:ext uri="{9D8B030D-6E8A-4147-A177-3AD203B41FA5}">
                      <a16:colId xmlns:a16="http://schemas.microsoft.com/office/drawing/2014/main" val="2483144843"/>
                    </a:ext>
                  </a:extLst>
                </a:gridCol>
                <a:gridCol w="246888">
                  <a:extLst>
                    <a:ext uri="{9D8B030D-6E8A-4147-A177-3AD203B41FA5}">
                      <a16:colId xmlns:a16="http://schemas.microsoft.com/office/drawing/2014/main" val="504078838"/>
                    </a:ext>
                  </a:extLst>
                </a:gridCol>
                <a:gridCol w="246888">
                  <a:extLst>
                    <a:ext uri="{9D8B030D-6E8A-4147-A177-3AD203B41FA5}">
                      <a16:colId xmlns:a16="http://schemas.microsoft.com/office/drawing/2014/main" val="1608846164"/>
                    </a:ext>
                  </a:extLst>
                </a:gridCol>
                <a:gridCol w="208280">
                  <a:extLst>
                    <a:ext uri="{9D8B030D-6E8A-4147-A177-3AD203B41FA5}">
                      <a16:colId xmlns:a16="http://schemas.microsoft.com/office/drawing/2014/main" val="380681164"/>
                    </a:ext>
                  </a:extLst>
                </a:gridCol>
                <a:gridCol w="246888">
                  <a:extLst>
                    <a:ext uri="{9D8B030D-6E8A-4147-A177-3AD203B41FA5}">
                      <a16:colId xmlns:a16="http://schemas.microsoft.com/office/drawing/2014/main" val="3870495100"/>
                    </a:ext>
                  </a:extLst>
                </a:gridCol>
                <a:gridCol w="246888">
                  <a:extLst>
                    <a:ext uri="{9D8B030D-6E8A-4147-A177-3AD203B41FA5}">
                      <a16:colId xmlns:a16="http://schemas.microsoft.com/office/drawing/2014/main" val="1576727555"/>
                    </a:ext>
                  </a:extLst>
                </a:gridCol>
                <a:gridCol w="246888">
                  <a:extLst>
                    <a:ext uri="{9D8B030D-6E8A-4147-A177-3AD203B41FA5}">
                      <a16:colId xmlns:a16="http://schemas.microsoft.com/office/drawing/2014/main" val="1090948457"/>
                    </a:ext>
                  </a:extLst>
                </a:gridCol>
                <a:gridCol w="208280">
                  <a:extLst>
                    <a:ext uri="{9D8B030D-6E8A-4147-A177-3AD203B41FA5}">
                      <a16:colId xmlns:a16="http://schemas.microsoft.com/office/drawing/2014/main" val="2948180266"/>
                    </a:ext>
                  </a:extLst>
                </a:gridCol>
                <a:gridCol w="208280">
                  <a:extLst>
                    <a:ext uri="{9D8B030D-6E8A-4147-A177-3AD203B41FA5}">
                      <a16:colId xmlns:a16="http://schemas.microsoft.com/office/drawing/2014/main" val="109708779"/>
                    </a:ext>
                  </a:extLst>
                </a:gridCol>
                <a:gridCol w="246888">
                  <a:extLst>
                    <a:ext uri="{9D8B030D-6E8A-4147-A177-3AD203B41FA5}">
                      <a16:colId xmlns:a16="http://schemas.microsoft.com/office/drawing/2014/main" val="2460603648"/>
                    </a:ext>
                  </a:extLst>
                </a:gridCol>
                <a:gridCol w="208280">
                  <a:extLst>
                    <a:ext uri="{9D8B030D-6E8A-4147-A177-3AD203B41FA5}">
                      <a16:colId xmlns:a16="http://schemas.microsoft.com/office/drawing/2014/main" val="2982220682"/>
                    </a:ext>
                  </a:extLst>
                </a:gridCol>
                <a:gridCol w="208280">
                  <a:extLst>
                    <a:ext uri="{9D8B030D-6E8A-4147-A177-3AD203B41FA5}">
                      <a16:colId xmlns:a16="http://schemas.microsoft.com/office/drawing/2014/main" val="1025275334"/>
                    </a:ext>
                  </a:extLst>
                </a:gridCol>
                <a:gridCol w="208280">
                  <a:extLst>
                    <a:ext uri="{9D8B030D-6E8A-4147-A177-3AD203B41FA5}">
                      <a16:colId xmlns:a16="http://schemas.microsoft.com/office/drawing/2014/main" val="845424679"/>
                    </a:ext>
                  </a:extLst>
                </a:gridCol>
                <a:gridCol w="246888">
                  <a:extLst>
                    <a:ext uri="{9D8B030D-6E8A-4147-A177-3AD203B41FA5}">
                      <a16:colId xmlns:a16="http://schemas.microsoft.com/office/drawing/2014/main" val="4269772875"/>
                    </a:ext>
                  </a:extLst>
                </a:gridCol>
                <a:gridCol w="208280">
                  <a:extLst>
                    <a:ext uri="{9D8B030D-6E8A-4147-A177-3AD203B41FA5}">
                      <a16:colId xmlns:a16="http://schemas.microsoft.com/office/drawing/2014/main" val="1707819261"/>
                    </a:ext>
                  </a:extLst>
                </a:gridCol>
                <a:gridCol w="208280">
                  <a:extLst>
                    <a:ext uri="{9D8B030D-6E8A-4147-A177-3AD203B41FA5}">
                      <a16:colId xmlns:a16="http://schemas.microsoft.com/office/drawing/2014/main" val="3639127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70078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- 2019-03-28 04:00:00 </a:t>
                      </a:r>
                      <a:r>
                        <a:rPr kumimoji="0" lang="en-US" sz="1000" b="0" i="0" u="none" strike="noStrike" kern="1200" cap="none" spc="0" normalizeH="0" baseline="0" noProof="0">
                          <a:ln>
                            <a:noFill/>
                          </a:ln>
                          <a:solidFill>
                            <a:prstClr val="black"/>
                          </a:solidFill>
                          <a:effectLst/>
                          <a:uLnTx/>
                          <a:uFillTx/>
                          <a:latin typeface="+mn-lt"/>
                          <a:ea typeface="+mn-ea"/>
                          <a:cs typeface="+mn-cs"/>
                        </a:rPr>
                        <a:t> 
 Ranging from modern hijabs to one-of-a kind turbans, there's an Ilham Echenta for everyone:
https://zlr.my/2Fypv6a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48484459"/>
                  </a:ext>
                </a:extLst>
              </a:tr>
            </a:tbl>
          </a:graphicData>
        </a:graphic>
      </p:graphicFrame>
      <p:sp>
        <p:nvSpPr>
          <p:cNvPr id="4" name="Text Placeholder 3">
            <a:extLst>
              <a:ext uri="{FF2B5EF4-FFF2-40B4-BE49-F238E27FC236}">
                <a16:creationId xmlns:a16="http://schemas.microsoft.com/office/drawing/2014/main" id="{EA175C93-C493-42F8-9200-F9B03BDE2545}"/>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3374357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CE46E-42AF-4A35-A909-04BA3208AADC}"/>
              </a:ext>
            </a:extLst>
          </p:cNvPr>
          <p:cNvSpPr>
            <a:spLocks noGrp="1"/>
          </p:cNvSpPr>
          <p:nvPr>
            <p:ph type="title"/>
          </p:nvPr>
        </p:nvSpPr>
        <p:spPr/>
        <p:txBody>
          <a:bodyPr/>
          <a:lstStyle/>
          <a:p>
            <a:r>
              <a:rPr lang="en-US"/>
              <a:t>Facebook Own Posts Table | Facebook Metrics - MY - 10 of 26</a:t>
            </a:r>
          </a:p>
        </p:txBody>
      </p:sp>
      <p:graphicFrame>
        <p:nvGraphicFramePr>
          <p:cNvPr id="5" name="Table Placeholder 4">
            <a:extLst>
              <a:ext uri="{FF2B5EF4-FFF2-40B4-BE49-F238E27FC236}">
                <a16:creationId xmlns:a16="http://schemas.microsoft.com/office/drawing/2014/main" id="{F3D29262-B5E6-47AB-91CF-BE3986CD00D7}"/>
              </a:ext>
            </a:extLst>
          </p:cNvPr>
          <p:cNvGraphicFramePr>
            <a:graphicFrameLocks noGrp="1"/>
          </p:cNvGraphicFramePr>
          <p:nvPr>
            <p:ph type="tbl" sz="quarter" idx="13"/>
            <p:extLst>
              <p:ext uri="{D42A27DB-BD31-4B8C-83A1-F6EECF244321}">
                <p14:modId xmlns:p14="http://schemas.microsoft.com/office/powerpoint/2010/main" val="40826793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204535407"/>
                    </a:ext>
                  </a:extLst>
                </a:gridCol>
                <a:gridCol w="822959">
                  <a:extLst>
                    <a:ext uri="{9D8B030D-6E8A-4147-A177-3AD203B41FA5}">
                      <a16:colId xmlns:a16="http://schemas.microsoft.com/office/drawing/2014/main" val="1883694793"/>
                    </a:ext>
                  </a:extLst>
                </a:gridCol>
                <a:gridCol w="208280">
                  <a:extLst>
                    <a:ext uri="{9D8B030D-6E8A-4147-A177-3AD203B41FA5}">
                      <a16:colId xmlns:a16="http://schemas.microsoft.com/office/drawing/2014/main" val="917111625"/>
                    </a:ext>
                  </a:extLst>
                </a:gridCol>
                <a:gridCol w="246888">
                  <a:extLst>
                    <a:ext uri="{9D8B030D-6E8A-4147-A177-3AD203B41FA5}">
                      <a16:colId xmlns:a16="http://schemas.microsoft.com/office/drawing/2014/main" val="3316378051"/>
                    </a:ext>
                  </a:extLst>
                </a:gridCol>
                <a:gridCol w="246888">
                  <a:extLst>
                    <a:ext uri="{9D8B030D-6E8A-4147-A177-3AD203B41FA5}">
                      <a16:colId xmlns:a16="http://schemas.microsoft.com/office/drawing/2014/main" val="1379879295"/>
                    </a:ext>
                  </a:extLst>
                </a:gridCol>
                <a:gridCol w="246888">
                  <a:extLst>
                    <a:ext uri="{9D8B030D-6E8A-4147-A177-3AD203B41FA5}">
                      <a16:colId xmlns:a16="http://schemas.microsoft.com/office/drawing/2014/main" val="3919485181"/>
                    </a:ext>
                  </a:extLst>
                </a:gridCol>
                <a:gridCol w="208280">
                  <a:extLst>
                    <a:ext uri="{9D8B030D-6E8A-4147-A177-3AD203B41FA5}">
                      <a16:colId xmlns:a16="http://schemas.microsoft.com/office/drawing/2014/main" val="180686300"/>
                    </a:ext>
                  </a:extLst>
                </a:gridCol>
                <a:gridCol w="208280">
                  <a:extLst>
                    <a:ext uri="{9D8B030D-6E8A-4147-A177-3AD203B41FA5}">
                      <a16:colId xmlns:a16="http://schemas.microsoft.com/office/drawing/2014/main" val="1049995979"/>
                    </a:ext>
                  </a:extLst>
                </a:gridCol>
                <a:gridCol w="208280">
                  <a:extLst>
                    <a:ext uri="{9D8B030D-6E8A-4147-A177-3AD203B41FA5}">
                      <a16:colId xmlns:a16="http://schemas.microsoft.com/office/drawing/2014/main" val="2901270627"/>
                    </a:ext>
                  </a:extLst>
                </a:gridCol>
                <a:gridCol w="208280">
                  <a:extLst>
                    <a:ext uri="{9D8B030D-6E8A-4147-A177-3AD203B41FA5}">
                      <a16:colId xmlns:a16="http://schemas.microsoft.com/office/drawing/2014/main" val="2798628871"/>
                    </a:ext>
                  </a:extLst>
                </a:gridCol>
                <a:gridCol w="208280">
                  <a:extLst>
                    <a:ext uri="{9D8B030D-6E8A-4147-A177-3AD203B41FA5}">
                      <a16:colId xmlns:a16="http://schemas.microsoft.com/office/drawing/2014/main" val="3589561927"/>
                    </a:ext>
                  </a:extLst>
                </a:gridCol>
                <a:gridCol w="208280">
                  <a:extLst>
                    <a:ext uri="{9D8B030D-6E8A-4147-A177-3AD203B41FA5}">
                      <a16:colId xmlns:a16="http://schemas.microsoft.com/office/drawing/2014/main" val="4116888707"/>
                    </a:ext>
                  </a:extLst>
                </a:gridCol>
                <a:gridCol w="208280">
                  <a:extLst>
                    <a:ext uri="{9D8B030D-6E8A-4147-A177-3AD203B41FA5}">
                      <a16:colId xmlns:a16="http://schemas.microsoft.com/office/drawing/2014/main" val="2038046624"/>
                    </a:ext>
                  </a:extLst>
                </a:gridCol>
                <a:gridCol w="246888">
                  <a:extLst>
                    <a:ext uri="{9D8B030D-6E8A-4147-A177-3AD203B41FA5}">
                      <a16:colId xmlns:a16="http://schemas.microsoft.com/office/drawing/2014/main" val="853164284"/>
                    </a:ext>
                  </a:extLst>
                </a:gridCol>
                <a:gridCol w="246888">
                  <a:extLst>
                    <a:ext uri="{9D8B030D-6E8A-4147-A177-3AD203B41FA5}">
                      <a16:colId xmlns:a16="http://schemas.microsoft.com/office/drawing/2014/main" val="2630292467"/>
                    </a:ext>
                  </a:extLst>
                </a:gridCol>
                <a:gridCol w="246888">
                  <a:extLst>
                    <a:ext uri="{9D8B030D-6E8A-4147-A177-3AD203B41FA5}">
                      <a16:colId xmlns:a16="http://schemas.microsoft.com/office/drawing/2014/main" val="1147729932"/>
                    </a:ext>
                  </a:extLst>
                </a:gridCol>
                <a:gridCol w="208280">
                  <a:extLst>
                    <a:ext uri="{9D8B030D-6E8A-4147-A177-3AD203B41FA5}">
                      <a16:colId xmlns:a16="http://schemas.microsoft.com/office/drawing/2014/main" val="1006934832"/>
                    </a:ext>
                  </a:extLst>
                </a:gridCol>
                <a:gridCol w="246888">
                  <a:extLst>
                    <a:ext uri="{9D8B030D-6E8A-4147-A177-3AD203B41FA5}">
                      <a16:colId xmlns:a16="http://schemas.microsoft.com/office/drawing/2014/main" val="3999568949"/>
                    </a:ext>
                  </a:extLst>
                </a:gridCol>
                <a:gridCol w="246888">
                  <a:extLst>
                    <a:ext uri="{9D8B030D-6E8A-4147-A177-3AD203B41FA5}">
                      <a16:colId xmlns:a16="http://schemas.microsoft.com/office/drawing/2014/main" val="4085619153"/>
                    </a:ext>
                  </a:extLst>
                </a:gridCol>
                <a:gridCol w="246888">
                  <a:extLst>
                    <a:ext uri="{9D8B030D-6E8A-4147-A177-3AD203B41FA5}">
                      <a16:colId xmlns:a16="http://schemas.microsoft.com/office/drawing/2014/main" val="2168479528"/>
                    </a:ext>
                  </a:extLst>
                </a:gridCol>
                <a:gridCol w="208280">
                  <a:extLst>
                    <a:ext uri="{9D8B030D-6E8A-4147-A177-3AD203B41FA5}">
                      <a16:colId xmlns:a16="http://schemas.microsoft.com/office/drawing/2014/main" val="1950355224"/>
                    </a:ext>
                  </a:extLst>
                </a:gridCol>
                <a:gridCol w="208280">
                  <a:extLst>
                    <a:ext uri="{9D8B030D-6E8A-4147-A177-3AD203B41FA5}">
                      <a16:colId xmlns:a16="http://schemas.microsoft.com/office/drawing/2014/main" val="823257570"/>
                    </a:ext>
                  </a:extLst>
                </a:gridCol>
                <a:gridCol w="246888">
                  <a:extLst>
                    <a:ext uri="{9D8B030D-6E8A-4147-A177-3AD203B41FA5}">
                      <a16:colId xmlns:a16="http://schemas.microsoft.com/office/drawing/2014/main" val="3998954764"/>
                    </a:ext>
                  </a:extLst>
                </a:gridCol>
                <a:gridCol w="208280">
                  <a:extLst>
                    <a:ext uri="{9D8B030D-6E8A-4147-A177-3AD203B41FA5}">
                      <a16:colId xmlns:a16="http://schemas.microsoft.com/office/drawing/2014/main" val="3659017266"/>
                    </a:ext>
                  </a:extLst>
                </a:gridCol>
                <a:gridCol w="208280">
                  <a:extLst>
                    <a:ext uri="{9D8B030D-6E8A-4147-A177-3AD203B41FA5}">
                      <a16:colId xmlns:a16="http://schemas.microsoft.com/office/drawing/2014/main" val="3452951713"/>
                    </a:ext>
                  </a:extLst>
                </a:gridCol>
                <a:gridCol w="208280">
                  <a:extLst>
                    <a:ext uri="{9D8B030D-6E8A-4147-A177-3AD203B41FA5}">
                      <a16:colId xmlns:a16="http://schemas.microsoft.com/office/drawing/2014/main" val="3138700396"/>
                    </a:ext>
                  </a:extLst>
                </a:gridCol>
                <a:gridCol w="246888">
                  <a:extLst>
                    <a:ext uri="{9D8B030D-6E8A-4147-A177-3AD203B41FA5}">
                      <a16:colId xmlns:a16="http://schemas.microsoft.com/office/drawing/2014/main" val="2005896294"/>
                    </a:ext>
                  </a:extLst>
                </a:gridCol>
                <a:gridCol w="208280">
                  <a:extLst>
                    <a:ext uri="{9D8B030D-6E8A-4147-A177-3AD203B41FA5}">
                      <a16:colId xmlns:a16="http://schemas.microsoft.com/office/drawing/2014/main" val="106130044"/>
                    </a:ext>
                  </a:extLst>
                </a:gridCol>
                <a:gridCol w="208280">
                  <a:extLst>
                    <a:ext uri="{9D8B030D-6E8A-4147-A177-3AD203B41FA5}">
                      <a16:colId xmlns:a16="http://schemas.microsoft.com/office/drawing/2014/main" val="69656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511126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- 2019-03-27 10:00:01 </a:t>
                      </a:r>
                      <a:r>
                        <a:rPr kumimoji="0" lang="en-US" sz="1000" b="0" i="0" u="none" strike="noStrike" kern="1200" cap="none" spc="0" normalizeH="0" baseline="0" noProof="0">
                          <a:ln>
                            <a:noFill/>
                          </a:ln>
                          <a:solidFill>
                            <a:prstClr val="black"/>
                          </a:solidFill>
                          <a:effectLst/>
                          <a:uLnTx/>
                          <a:uFillTx/>
                          <a:latin typeface="+mn-lt"/>
                          <a:ea typeface="+mn-ea"/>
                          <a:cs typeface="+mn-cs"/>
                        </a:rPr>
                        <a:t> 
 In case you've not heard, our Pre Birthday SALE is happening all day today! 30% off In-House Labels FLASH SALE happening right now from 6pm-9pm. Grab your favourites will you still can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https://scontent.xx.fbcdn.net/v/t1.0-0/p480x480/55460023_2271386579592067_4419887506430885888_n.jpg?_nc_cat=109&amp;_nc_ht=scontent.xx&amp;oh=b709ed7cbc655018395c7b185bc0c93e&amp;oe=5D0F0E5F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7601528"/>
                  </a:ext>
                </a:extLst>
              </a:tr>
            </a:tbl>
          </a:graphicData>
        </a:graphic>
      </p:graphicFrame>
      <p:sp>
        <p:nvSpPr>
          <p:cNvPr id="4" name="Text Placeholder 3">
            <a:extLst>
              <a:ext uri="{FF2B5EF4-FFF2-40B4-BE49-F238E27FC236}">
                <a16:creationId xmlns:a16="http://schemas.microsoft.com/office/drawing/2014/main" id="{B3A68F0A-8FEE-45ED-8376-4707CE76C58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535457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84E7B-F7B9-419F-938E-50D8A1E3DED6}"/>
              </a:ext>
            </a:extLst>
          </p:cNvPr>
          <p:cNvSpPr>
            <a:spLocks noGrp="1"/>
          </p:cNvSpPr>
          <p:nvPr>
            <p:ph type="title"/>
          </p:nvPr>
        </p:nvSpPr>
        <p:spPr/>
        <p:txBody>
          <a:bodyPr/>
          <a:lstStyle/>
          <a:p>
            <a:r>
              <a:rPr lang="en-US"/>
              <a:t>Facebook Own Posts Table | Facebook Metrics - MY - 11 of 26</a:t>
            </a:r>
          </a:p>
        </p:txBody>
      </p:sp>
      <p:graphicFrame>
        <p:nvGraphicFramePr>
          <p:cNvPr id="5" name="Table Placeholder 4">
            <a:extLst>
              <a:ext uri="{FF2B5EF4-FFF2-40B4-BE49-F238E27FC236}">
                <a16:creationId xmlns:a16="http://schemas.microsoft.com/office/drawing/2014/main" id="{7E523EE6-22DF-468C-96A9-4A6C7250FCF9}"/>
              </a:ext>
            </a:extLst>
          </p:cNvPr>
          <p:cNvGraphicFramePr>
            <a:graphicFrameLocks noGrp="1"/>
          </p:cNvGraphicFramePr>
          <p:nvPr>
            <p:ph type="tbl" sz="quarter" idx="13"/>
            <p:extLst>
              <p:ext uri="{D42A27DB-BD31-4B8C-83A1-F6EECF244321}">
                <p14:modId xmlns:p14="http://schemas.microsoft.com/office/powerpoint/2010/main" val="26116111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676401165"/>
                    </a:ext>
                  </a:extLst>
                </a:gridCol>
                <a:gridCol w="822959">
                  <a:extLst>
                    <a:ext uri="{9D8B030D-6E8A-4147-A177-3AD203B41FA5}">
                      <a16:colId xmlns:a16="http://schemas.microsoft.com/office/drawing/2014/main" val="1523127673"/>
                    </a:ext>
                  </a:extLst>
                </a:gridCol>
                <a:gridCol w="208280">
                  <a:extLst>
                    <a:ext uri="{9D8B030D-6E8A-4147-A177-3AD203B41FA5}">
                      <a16:colId xmlns:a16="http://schemas.microsoft.com/office/drawing/2014/main" val="3405022432"/>
                    </a:ext>
                  </a:extLst>
                </a:gridCol>
                <a:gridCol w="246888">
                  <a:extLst>
                    <a:ext uri="{9D8B030D-6E8A-4147-A177-3AD203B41FA5}">
                      <a16:colId xmlns:a16="http://schemas.microsoft.com/office/drawing/2014/main" val="491542949"/>
                    </a:ext>
                  </a:extLst>
                </a:gridCol>
                <a:gridCol w="246888">
                  <a:extLst>
                    <a:ext uri="{9D8B030D-6E8A-4147-A177-3AD203B41FA5}">
                      <a16:colId xmlns:a16="http://schemas.microsoft.com/office/drawing/2014/main" val="965691508"/>
                    </a:ext>
                  </a:extLst>
                </a:gridCol>
                <a:gridCol w="246888">
                  <a:extLst>
                    <a:ext uri="{9D8B030D-6E8A-4147-A177-3AD203B41FA5}">
                      <a16:colId xmlns:a16="http://schemas.microsoft.com/office/drawing/2014/main" val="794304499"/>
                    </a:ext>
                  </a:extLst>
                </a:gridCol>
                <a:gridCol w="208280">
                  <a:extLst>
                    <a:ext uri="{9D8B030D-6E8A-4147-A177-3AD203B41FA5}">
                      <a16:colId xmlns:a16="http://schemas.microsoft.com/office/drawing/2014/main" val="1479960440"/>
                    </a:ext>
                  </a:extLst>
                </a:gridCol>
                <a:gridCol w="208280">
                  <a:extLst>
                    <a:ext uri="{9D8B030D-6E8A-4147-A177-3AD203B41FA5}">
                      <a16:colId xmlns:a16="http://schemas.microsoft.com/office/drawing/2014/main" val="359032088"/>
                    </a:ext>
                  </a:extLst>
                </a:gridCol>
                <a:gridCol w="208280">
                  <a:extLst>
                    <a:ext uri="{9D8B030D-6E8A-4147-A177-3AD203B41FA5}">
                      <a16:colId xmlns:a16="http://schemas.microsoft.com/office/drawing/2014/main" val="4129127993"/>
                    </a:ext>
                  </a:extLst>
                </a:gridCol>
                <a:gridCol w="208280">
                  <a:extLst>
                    <a:ext uri="{9D8B030D-6E8A-4147-A177-3AD203B41FA5}">
                      <a16:colId xmlns:a16="http://schemas.microsoft.com/office/drawing/2014/main" val="2667681577"/>
                    </a:ext>
                  </a:extLst>
                </a:gridCol>
                <a:gridCol w="208280">
                  <a:extLst>
                    <a:ext uri="{9D8B030D-6E8A-4147-A177-3AD203B41FA5}">
                      <a16:colId xmlns:a16="http://schemas.microsoft.com/office/drawing/2014/main" val="722712326"/>
                    </a:ext>
                  </a:extLst>
                </a:gridCol>
                <a:gridCol w="208280">
                  <a:extLst>
                    <a:ext uri="{9D8B030D-6E8A-4147-A177-3AD203B41FA5}">
                      <a16:colId xmlns:a16="http://schemas.microsoft.com/office/drawing/2014/main" val="1014303761"/>
                    </a:ext>
                  </a:extLst>
                </a:gridCol>
                <a:gridCol w="208280">
                  <a:extLst>
                    <a:ext uri="{9D8B030D-6E8A-4147-A177-3AD203B41FA5}">
                      <a16:colId xmlns:a16="http://schemas.microsoft.com/office/drawing/2014/main" val="3921944157"/>
                    </a:ext>
                  </a:extLst>
                </a:gridCol>
                <a:gridCol w="246888">
                  <a:extLst>
                    <a:ext uri="{9D8B030D-6E8A-4147-A177-3AD203B41FA5}">
                      <a16:colId xmlns:a16="http://schemas.microsoft.com/office/drawing/2014/main" val="4036362500"/>
                    </a:ext>
                  </a:extLst>
                </a:gridCol>
                <a:gridCol w="246888">
                  <a:extLst>
                    <a:ext uri="{9D8B030D-6E8A-4147-A177-3AD203B41FA5}">
                      <a16:colId xmlns:a16="http://schemas.microsoft.com/office/drawing/2014/main" val="1397343603"/>
                    </a:ext>
                  </a:extLst>
                </a:gridCol>
                <a:gridCol w="246888">
                  <a:extLst>
                    <a:ext uri="{9D8B030D-6E8A-4147-A177-3AD203B41FA5}">
                      <a16:colId xmlns:a16="http://schemas.microsoft.com/office/drawing/2014/main" val="1177078136"/>
                    </a:ext>
                  </a:extLst>
                </a:gridCol>
                <a:gridCol w="208280">
                  <a:extLst>
                    <a:ext uri="{9D8B030D-6E8A-4147-A177-3AD203B41FA5}">
                      <a16:colId xmlns:a16="http://schemas.microsoft.com/office/drawing/2014/main" val="3230668106"/>
                    </a:ext>
                  </a:extLst>
                </a:gridCol>
                <a:gridCol w="246888">
                  <a:extLst>
                    <a:ext uri="{9D8B030D-6E8A-4147-A177-3AD203B41FA5}">
                      <a16:colId xmlns:a16="http://schemas.microsoft.com/office/drawing/2014/main" val="3495970101"/>
                    </a:ext>
                  </a:extLst>
                </a:gridCol>
                <a:gridCol w="246888">
                  <a:extLst>
                    <a:ext uri="{9D8B030D-6E8A-4147-A177-3AD203B41FA5}">
                      <a16:colId xmlns:a16="http://schemas.microsoft.com/office/drawing/2014/main" val="3798602885"/>
                    </a:ext>
                  </a:extLst>
                </a:gridCol>
                <a:gridCol w="246888">
                  <a:extLst>
                    <a:ext uri="{9D8B030D-6E8A-4147-A177-3AD203B41FA5}">
                      <a16:colId xmlns:a16="http://schemas.microsoft.com/office/drawing/2014/main" val="54587127"/>
                    </a:ext>
                  </a:extLst>
                </a:gridCol>
                <a:gridCol w="208280">
                  <a:extLst>
                    <a:ext uri="{9D8B030D-6E8A-4147-A177-3AD203B41FA5}">
                      <a16:colId xmlns:a16="http://schemas.microsoft.com/office/drawing/2014/main" val="2955287026"/>
                    </a:ext>
                  </a:extLst>
                </a:gridCol>
                <a:gridCol w="208280">
                  <a:extLst>
                    <a:ext uri="{9D8B030D-6E8A-4147-A177-3AD203B41FA5}">
                      <a16:colId xmlns:a16="http://schemas.microsoft.com/office/drawing/2014/main" val="1091303062"/>
                    </a:ext>
                  </a:extLst>
                </a:gridCol>
                <a:gridCol w="246888">
                  <a:extLst>
                    <a:ext uri="{9D8B030D-6E8A-4147-A177-3AD203B41FA5}">
                      <a16:colId xmlns:a16="http://schemas.microsoft.com/office/drawing/2014/main" val="281399676"/>
                    </a:ext>
                  </a:extLst>
                </a:gridCol>
                <a:gridCol w="208280">
                  <a:extLst>
                    <a:ext uri="{9D8B030D-6E8A-4147-A177-3AD203B41FA5}">
                      <a16:colId xmlns:a16="http://schemas.microsoft.com/office/drawing/2014/main" val="3681047145"/>
                    </a:ext>
                  </a:extLst>
                </a:gridCol>
                <a:gridCol w="208280">
                  <a:extLst>
                    <a:ext uri="{9D8B030D-6E8A-4147-A177-3AD203B41FA5}">
                      <a16:colId xmlns:a16="http://schemas.microsoft.com/office/drawing/2014/main" val="341108489"/>
                    </a:ext>
                  </a:extLst>
                </a:gridCol>
                <a:gridCol w="208280">
                  <a:extLst>
                    <a:ext uri="{9D8B030D-6E8A-4147-A177-3AD203B41FA5}">
                      <a16:colId xmlns:a16="http://schemas.microsoft.com/office/drawing/2014/main" val="350194485"/>
                    </a:ext>
                  </a:extLst>
                </a:gridCol>
                <a:gridCol w="246888">
                  <a:extLst>
                    <a:ext uri="{9D8B030D-6E8A-4147-A177-3AD203B41FA5}">
                      <a16:colId xmlns:a16="http://schemas.microsoft.com/office/drawing/2014/main" val="4255964160"/>
                    </a:ext>
                  </a:extLst>
                </a:gridCol>
                <a:gridCol w="208280">
                  <a:extLst>
                    <a:ext uri="{9D8B030D-6E8A-4147-A177-3AD203B41FA5}">
                      <a16:colId xmlns:a16="http://schemas.microsoft.com/office/drawing/2014/main" val="920809131"/>
                    </a:ext>
                  </a:extLst>
                </a:gridCol>
                <a:gridCol w="208280">
                  <a:extLst>
                    <a:ext uri="{9D8B030D-6E8A-4147-A177-3AD203B41FA5}">
                      <a16:colId xmlns:a16="http://schemas.microsoft.com/office/drawing/2014/main" val="3696205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86169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- 2019-03-27 06:00:00 </a:t>
                      </a:r>
                      <a:r>
                        <a:rPr kumimoji="0" lang="en-US" sz="1000" b="0" i="0" u="none" strike="noStrike" kern="1200" cap="none" spc="0" normalizeH="0" baseline="0" noProof="0">
                          <a:ln>
                            <a:noFill/>
                          </a:ln>
                          <a:solidFill>
                            <a:prstClr val="black"/>
                          </a:solidFill>
                          <a:effectLst/>
                          <a:uLnTx/>
                          <a:uFillTx/>
                          <a:latin typeface="+mn-lt"/>
                          <a:ea typeface="+mn-ea"/>
                          <a:cs typeface="+mn-cs"/>
                        </a:rPr>
                        <a:t> 
 Keep it light and playful with the youthful pieces from the Lubna #ZALORAYA2019 collection. Pops of colour and fun detailing, it’s all about modern takes on the traditional silhouettes you know and love.
Shop the collection now on ZALORA:
https://zlr.my/2HPmCRl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https://scontent.xx.fbcdn.net/v/t15.13418-10/s720x720/54603051_780507532333038_672592857806143488_n.jpg?_nc_cat=108&amp;_nc_ht=scontent.xx&amp;oh=2f53f6faef1fd9425963252a3ee6118f&amp;oe=5D46F05D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742740566"/>
                  </a:ext>
                </a:extLst>
              </a:tr>
            </a:tbl>
          </a:graphicData>
        </a:graphic>
      </p:graphicFrame>
      <p:sp>
        <p:nvSpPr>
          <p:cNvPr id="4" name="Text Placeholder 3">
            <a:extLst>
              <a:ext uri="{FF2B5EF4-FFF2-40B4-BE49-F238E27FC236}">
                <a16:creationId xmlns:a16="http://schemas.microsoft.com/office/drawing/2014/main" id="{0E5D435D-1E99-4CBF-98AE-1858D846AF6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305524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AFFEFA-9958-4B40-B036-2AE2E106F58B}"/>
              </a:ext>
            </a:extLst>
          </p:cNvPr>
          <p:cNvSpPr>
            <a:spLocks noGrp="1"/>
          </p:cNvSpPr>
          <p:nvPr>
            <p:ph type="title"/>
          </p:nvPr>
        </p:nvSpPr>
        <p:spPr/>
        <p:txBody>
          <a:bodyPr/>
          <a:lstStyle/>
          <a:p>
            <a:r>
              <a:rPr lang="en-US"/>
              <a:t>Facebook Own Posts Table | Facebook Metrics - MY - 12 of 26</a:t>
            </a:r>
          </a:p>
        </p:txBody>
      </p:sp>
      <p:graphicFrame>
        <p:nvGraphicFramePr>
          <p:cNvPr id="5" name="Table Placeholder 4">
            <a:extLst>
              <a:ext uri="{FF2B5EF4-FFF2-40B4-BE49-F238E27FC236}">
                <a16:creationId xmlns:a16="http://schemas.microsoft.com/office/drawing/2014/main" id="{B4B2CADB-B664-4CDB-AA89-82444F3199AB}"/>
              </a:ext>
            </a:extLst>
          </p:cNvPr>
          <p:cNvGraphicFramePr>
            <a:graphicFrameLocks noGrp="1"/>
          </p:cNvGraphicFramePr>
          <p:nvPr>
            <p:ph type="tbl" sz="quarter" idx="13"/>
            <p:extLst>
              <p:ext uri="{D42A27DB-BD31-4B8C-83A1-F6EECF244321}">
                <p14:modId xmlns:p14="http://schemas.microsoft.com/office/powerpoint/2010/main" val="27613466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407333932"/>
                    </a:ext>
                  </a:extLst>
                </a:gridCol>
                <a:gridCol w="822959">
                  <a:extLst>
                    <a:ext uri="{9D8B030D-6E8A-4147-A177-3AD203B41FA5}">
                      <a16:colId xmlns:a16="http://schemas.microsoft.com/office/drawing/2014/main" val="675187992"/>
                    </a:ext>
                  </a:extLst>
                </a:gridCol>
                <a:gridCol w="208280">
                  <a:extLst>
                    <a:ext uri="{9D8B030D-6E8A-4147-A177-3AD203B41FA5}">
                      <a16:colId xmlns:a16="http://schemas.microsoft.com/office/drawing/2014/main" val="3383880678"/>
                    </a:ext>
                  </a:extLst>
                </a:gridCol>
                <a:gridCol w="246888">
                  <a:extLst>
                    <a:ext uri="{9D8B030D-6E8A-4147-A177-3AD203B41FA5}">
                      <a16:colId xmlns:a16="http://schemas.microsoft.com/office/drawing/2014/main" val="2588098895"/>
                    </a:ext>
                  </a:extLst>
                </a:gridCol>
                <a:gridCol w="246888">
                  <a:extLst>
                    <a:ext uri="{9D8B030D-6E8A-4147-A177-3AD203B41FA5}">
                      <a16:colId xmlns:a16="http://schemas.microsoft.com/office/drawing/2014/main" val="3474884676"/>
                    </a:ext>
                  </a:extLst>
                </a:gridCol>
                <a:gridCol w="246888">
                  <a:extLst>
                    <a:ext uri="{9D8B030D-6E8A-4147-A177-3AD203B41FA5}">
                      <a16:colId xmlns:a16="http://schemas.microsoft.com/office/drawing/2014/main" val="2255139986"/>
                    </a:ext>
                  </a:extLst>
                </a:gridCol>
                <a:gridCol w="208280">
                  <a:extLst>
                    <a:ext uri="{9D8B030D-6E8A-4147-A177-3AD203B41FA5}">
                      <a16:colId xmlns:a16="http://schemas.microsoft.com/office/drawing/2014/main" val="3526830890"/>
                    </a:ext>
                  </a:extLst>
                </a:gridCol>
                <a:gridCol w="208280">
                  <a:extLst>
                    <a:ext uri="{9D8B030D-6E8A-4147-A177-3AD203B41FA5}">
                      <a16:colId xmlns:a16="http://schemas.microsoft.com/office/drawing/2014/main" val="1577383059"/>
                    </a:ext>
                  </a:extLst>
                </a:gridCol>
                <a:gridCol w="208280">
                  <a:extLst>
                    <a:ext uri="{9D8B030D-6E8A-4147-A177-3AD203B41FA5}">
                      <a16:colId xmlns:a16="http://schemas.microsoft.com/office/drawing/2014/main" val="1917198851"/>
                    </a:ext>
                  </a:extLst>
                </a:gridCol>
                <a:gridCol w="208280">
                  <a:extLst>
                    <a:ext uri="{9D8B030D-6E8A-4147-A177-3AD203B41FA5}">
                      <a16:colId xmlns:a16="http://schemas.microsoft.com/office/drawing/2014/main" val="532437614"/>
                    </a:ext>
                  </a:extLst>
                </a:gridCol>
                <a:gridCol w="208280">
                  <a:extLst>
                    <a:ext uri="{9D8B030D-6E8A-4147-A177-3AD203B41FA5}">
                      <a16:colId xmlns:a16="http://schemas.microsoft.com/office/drawing/2014/main" val="395062227"/>
                    </a:ext>
                  </a:extLst>
                </a:gridCol>
                <a:gridCol w="208280">
                  <a:extLst>
                    <a:ext uri="{9D8B030D-6E8A-4147-A177-3AD203B41FA5}">
                      <a16:colId xmlns:a16="http://schemas.microsoft.com/office/drawing/2014/main" val="198806341"/>
                    </a:ext>
                  </a:extLst>
                </a:gridCol>
                <a:gridCol w="208280">
                  <a:extLst>
                    <a:ext uri="{9D8B030D-6E8A-4147-A177-3AD203B41FA5}">
                      <a16:colId xmlns:a16="http://schemas.microsoft.com/office/drawing/2014/main" val="1049620877"/>
                    </a:ext>
                  </a:extLst>
                </a:gridCol>
                <a:gridCol w="246888">
                  <a:extLst>
                    <a:ext uri="{9D8B030D-6E8A-4147-A177-3AD203B41FA5}">
                      <a16:colId xmlns:a16="http://schemas.microsoft.com/office/drawing/2014/main" val="2096903430"/>
                    </a:ext>
                  </a:extLst>
                </a:gridCol>
                <a:gridCol w="246888">
                  <a:extLst>
                    <a:ext uri="{9D8B030D-6E8A-4147-A177-3AD203B41FA5}">
                      <a16:colId xmlns:a16="http://schemas.microsoft.com/office/drawing/2014/main" val="2637213832"/>
                    </a:ext>
                  </a:extLst>
                </a:gridCol>
                <a:gridCol w="246888">
                  <a:extLst>
                    <a:ext uri="{9D8B030D-6E8A-4147-A177-3AD203B41FA5}">
                      <a16:colId xmlns:a16="http://schemas.microsoft.com/office/drawing/2014/main" val="402806505"/>
                    </a:ext>
                  </a:extLst>
                </a:gridCol>
                <a:gridCol w="208280">
                  <a:extLst>
                    <a:ext uri="{9D8B030D-6E8A-4147-A177-3AD203B41FA5}">
                      <a16:colId xmlns:a16="http://schemas.microsoft.com/office/drawing/2014/main" val="2806796599"/>
                    </a:ext>
                  </a:extLst>
                </a:gridCol>
                <a:gridCol w="246888">
                  <a:extLst>
                    <a:ext uri="{9D8B030D-6E8A-4147-A177-3AD203B41FA5}">
                      <a16:colId xmlns:a16="http://schemas.microsoft.com/office/drawing/2014/main" val="1362654621"/>
                    </a:ext>
                  </a:extLst>
                </a:gridCol>
                <a:gridCol w="246888">
                  <a:extLst>
                    <a:ext uri="{9D8B030D-6E8A-4147-A177-3AD203B41FA5}">
                      <a16:colId xmlns:a16="http://schemas.microsoft.com/office/drawing/2014/main" val="4266714842"/>
                    </a:ext>
                  </a:extLst>
                </a:gridCol>
                <a:gridCol w="246888">
                  <a:extLst>
                    <a:ext uri="{9D8B030D-6E8A-4147-A177-3AD203B41FA5}">
                      <a16:colId xmlns:a16="http://schemas.microsoft.com/office/drawing/2014/main" val="2455197278"/>
                    </a:ext>
                  </a:extLst>
                </a:gridCol>
                <a:gridCol w="208280">
                  <a:extLst>
                    <a:ext uri="{9D8B030D-6E8A-4147-A177-3AD203B41FA5}">
                      <a16:colId xmlns:a16="http://schemas.microsoft.com/office/drawing/2014/main" val="146408605"/>
                    </a:ext>
                  </a:extLst>
                </a:gridCol>
                <a:gridCol w="208280">
                  <a:extLst>
                    <a:ext uri="{9D8B030D-6E8A-4147-A177-3AD203B41FA5}">
                      <a16:colId xmlns:a16="http://schemas.microsoft.com/office/drawing/2014/main" val="2643993048"/>
                    </a:ext>
                  </a:extLst>
                </a:gridCol>
                <a:gridCol w="246888">
                  <a:extLst>
                    <a:ext uri="{9D8B030D-6E8A-4147-A177-3AD203B41FA5}">
                      <a16:colId xmlns:a16="http://schemas.microsoft.com/office/drawing/2014/main" val="2589488944"/>
                    </a:ext>
                  </a:extLst>
                </a:gridCol>
                <a:gridCol w="208280">
                  <a:extLst>
                    <a:ext uri="{9D8B030D-6E8A-4147-A177-3AD203B41FA5}">
                      <a16:colId xmlns:a16="http://schemas.microsoft.com/office/drawing/2014/main" val="307630893"/>
                    </a:ext>
                  </a:extLst>
                </a:gridCol>
                <a:gridCol w="208280">
                  <a:extLst>
                    <a:ext uri="{9D8B030D-6E8A-4147-A177-3AD203B41FA5}">
                      <a16:colId xmlns:a16="http://schemas.microsoft.com/office/drawing/2014/main" val="3450145912"/>
                    </a:ext>
                  </a:extLst>
                </a:gridCol>
                <a:gridCol w="208280">
                  <a:extLst>
                    <a:ext uri="{9D8B030D-6E8A-4147-A177-3AD203B41FA5}">
                      <a16:colId xmlns:a16="http://schemas.microsoft.com/office/drawing/2014/main" val="1555719598"/>
                    </a:ext>
                  </a:extLst>
                </a:gridCol>
                <a:gridCol w="246888">
                  <a:extLst>
                    <a:ext uri="{9D8B030D-6E8A-4147-A177-3AD203B41FA5}">
                      <a16:colId xmlns:a16="http://schemas.microsoft.com/office/drawing/2014/main" val="139277829"/>
                    </a:ext>
                  </a:extLst>
                </a:gridCol>
                <a:gridCol w="208280">
                  <a:extLst>
                    <a:ext uri="{9D8B030D-6E8A-4147-A177-3AD203B41FA5}">
                      <a16:colId xmlns:a16="http://schemas.microsoft.com/office/drawing/2014/main" val="3619231154"/>
                    </a:ext>
                  </a:extLst>
                </a:gridCol>
                <a:gridCol w="208280">
                  <a:extLst>
                    <a:ext uri="{9D8B030D-6E8A-4147-A177-3AD203B41FA5}">
                      <a16:colId xmlns:a16="http://schemas.microsoft.com/office/drawing/2014/main" val="1861777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16659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- 2019-03-26 04:00:00 </a:t>
                      </a:r>
                      <a:r>
                        <a:rPr kumimoji="0" lang="en-US" sz="1000" b="0" i="0" u="none" strike="noStrike" kern="1200" cap="none" spc="0" normalizeH="0" baseline="0" noProof="0">
                          <a:ln>
                            <a:noFill/>
                          </a:ln>
                          <a:solidFill>
                            <a:prstClr val="black"/>
                          </a:solidFill>
                          <a:effectLst/>
                          <a:uLnTx/>
                          <a:uFillTx/>
                          <a:latin typeface="+mn-lt"/>
                          <a:ea typeface="+mn-ea"/>
                          <a:cs typeface="+mn-cs"/>
                        </a:rPr>
                        <a:t> 
 Regal silhouettes and timeless floral prints make the latest iconic collection by Rizalman:
https://zlr.my/2Ty0dKv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extLst>
                  <a:ext uri="{0D108BD9-81ED-4DB2-BD59-A6C34878D82A}">
                    <a16:rowId xmlns:a16="http://schemas.microsoft.com/office/drawing/2014/main" val="1911322062"/>
                  </a:ext>
                </a:extLst>
              </a:tr>
            </a:tbl>
          </a:graphicData>
        </a:graphic>
      </p:graphicFrame>
      <p:sp>
        <p:nvSpPr>
          <p:cNvPr id="4" name="Text Placeholder 3">
            <a:extLst>
              <a:ext uri="{FF2B5EF4-FFF2-40B4-BE49-F238E27FC236}">
                <a16:creationId xmlns:a16="http://schemas.microsoft.com/office/drawing/2014/main" id="{DBACACEA-61A9-4876-9D49-6D58FB108EB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1771249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B8EBC7-4146-49B6-ADD3-9370851E786B}"/>
              </a:ext>
            </a:extLst>
          </p:cNvPr>
          <p:cNvSpPr>
            <a:spLocks noGrp="1"/>
          </p:cNvSpPr>
          <p:nvPr>
            <p:ph type="title"/>
          </p:nvPr>
        </p:nvSpPr>
        <p:spPr/>
        <p:txBody>
          <a:bodyPr/>
          <a:lstStyle/>
          <a:p>
            <a:r>
              <a:rPr lang="en-US"/>
              <a:t>Facebook Own Posts Table | Facebook Metrics - MY - 13 of 26</a:t>
            </a:r>
          </a:p>
        </p:txBody>
      </p:sp>
      <p:graphicFrame>
        <p:nvGraphicFramePr>
          <p:cNvPr id="5" name="Table Placeholder 4">
            <a:extLst>
              <a:ext uri="{FF2B5EF4-FFF2-40B4-BE49-F238E27FC236}">
                <a16:creationId xmlns:a16="http://schemas.microsoft.com/office/drawing/2014/main" id="{6A886270-0A0E-46D1-A35B-C45387FB74C8}"/>
              </a:ext>
            </a:extLst>
          </p:cNvPr>
          <p:cNvGraphicFramePr>
            <a:graphicFrameLocks noGrp="1"/>
          </p:cNvGraphicFramePr>
          <p:nvPr>
            <p:ph type="tbl" sz="quarter" idx="13"/>
            <p:extLst>
              <p:ext uri="{D42A27DB-BD31-4B8C-83A1-F6EECF244321}">
                <p14:modId xmlns:p14="http://schemas.microsoft.com/office/powerpoint/2010/main" val="3055201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019644581"/>
                    </a:ext>
                  </a:extLst>
                </a:gridCol>
                <a:gridCol w="822959">
                  <a:extLst>
                    <a:ext uri="{9D8B030D-6E8A-4147-A177-3AD203B41FA5}">
                      <a16:colId xmlns:a16="http://schemas.microsoft.com/office/drawing/2014/main" val="747694500"/>
                    </a:ext>
                  </a:extLst>
                </a:gridCol>
                <a:gridCol w="208280">
                  <a:extLst>
                    <a:ext uri="{9D8B030D-6E8A-4147-A177-3AD203B41FA5}">
                      <a16:colId xmlns:a16="http://schemas.microsoft.com/office/drawing/2014/main" val="4234484237"/>
                    </a:ext>
                  </a:extLst>
                </a:gridCol>
                <a:gridCol w="246888">
                  <a:extLst>
                    <a:ext uri="{9D8B030D-6E8A-4147-A177-3AD203B41FA5}">
                      <a16:colId xmlns:a16="http://schemas.microsoft.com/office/drawing/2014/main" val="3019942197"/>
                    </a:ext>
                  </a:extLst>
                </a:gridCol>
                <a:gridCol w="246888">
                  <a:extLst>
                    <a:ext uri="{9D8B030D-6E8A-4147-A177-3AD203B41FA5}">
                      <a16:colId xmlns:a16="http://schemas.microsoft.com/office/drawing/2014/main" val="3456379214"/>
                    </a:ext>
                  </a:extLst>
                </a:gridCol>
                <a:gridCol w="246888">
                  <a:extLst>
                    <a:ext uri="{9D8B030D-6E8A-4147-A177-3AD203B41FA5}">
                      <a16:colId xmlns:a16="http://schemas.microsoft.com/office/drawing/2014/main" val="437152944"/>
                    </a:ext>
                  </a:extLst>
                </a:gridCol>
                <a:gridCol w="208280">
                  <a:extLst>
                    <a:ext uri="{9D8B030D-6E8A-4147-A177-3AD203B41FA5}">
                      <a16:colId xmlns:a16="http://schemas.microsoft.com/office/drawing/2014/main" val="34937406"/>
                    </a:ext>
                  </a:extLst>
                </a:gridCol>
                <a:gridCol w="208280">
                  <a:extLst>
                    <a:ext uri="{9D8B030D-6E8A-4147-A177-3AD203B41FA5}">
                      <a16:colId xmlns:a16="http://schemas.microsoft.com/office/drawing/2014/main" val="3080070840"/>
                    </a:ext>
                  </a:extLst>
                </a:gridCol>
                <a:gridCol w="208280">
                  <a:extLst>
                    <a:ext uri="{9D8B030D-6E8A-4147-A177-3AD203B41FA5}">
                      <a16:colId xmlns:a16="http://schemas.microsoft.com/office/drawing/2014/main" val="3356070586"/>
                    </a:ext>
                  </a:extLst>
                </a:gridCol>
                <a:gridCol w="208280">
                  <a:extLst>
                    <a:ext uri="{9D8B030D-6E8A-4147-A177-3AD203B41FA5}">
                      <a16:colId xmlns:a16="http://schemas.microsoft.com/office/drawing/2014/main" val="2515314503"/>
                    </a:ext>
                  </a:extLst>
                </a:gridCol>
                <a:gridCol w="208280">
                  <a:extLst>
                    <a:ext uri="{9D8B030D-6E8A-4147-A177-3AD203B41FA5}">
                      <a16:colId xmlns:a16="http://schemas.microsoft.com/office/drawing/2014/main" val="4090006993"/>
                    </a:ext>
                  </a:extLst>
                </a:gridCol>
                <a:gridCol w="208280">
                  <a:extLst>
                    <a:ext uri="{9D8B030D-6E8A-4147-A177-3AD203B41FA5}">
                      <a16:colId xmlns:a16="http://schemas.microsoft.com/office/drawing/2014/main" val="3428283949"/>
                    </a:ext>
                  </a:extLst>
                </a:gridCol>
                <a:gridCol w="208280">
                  <a:extLst>
                    <a:ext uri="{9D8B030D-6E8A-4147-A177-3AD203B41FA5}">
                      <a16:colId xmlns:a16="http://schemas.microsoft.com/office/drawing/2014/main" val="203246429"/>
                    </a:ext>
                  </a:extLst>
                </a:gridCol>
                <a:gridCol w="246888">
                  <a:extLst>
                    <a:ext uri="{9D8B030D-6E8A-4147-A177-3AD203B41FA5}">
                      <a16:colId xmlns:a16="http://schemas.microsoft.com/office/drawing/2014/main" val="4171156960"/>
                    </a:ext>
                  </a:extLst>
                </a:gridCol>
                <a:gridCol w="246888">
                  <a:extLst>
                    <a:ext uri="{9D8B030D-6E8A-4147-A177-3AD203B41FA5}">
                      <a16:colId xmlns:a16="http://schemas.microsoft.com/office/drawing/2014/main" val="485058242"/>
                    </a:ext>
                  </a:extLst>
                </a:gridCol>
                <a:gridCol w="246888">
                  <a:extLst>
                    <a:ext uri="{9D8B030D-6E8A-4147-A177-3AD203B41FA5}">
                      <a16:colId xmlns:a16="http://schemas.microsoft.com/office/drawing/2014/main" val="199994957"/>
                    </a:ext>
                  </a:extLst>
                </a:gridCol>
                <a:gridCol w="208280">
                  <a:extLst>
                    <a:ext uri="{9D8B030D-6E8A-4147-A177-3AD203B41FA5}">
                      <a16:colId xmlns:a16="http://schemas.microsoft.com/office/drawing/2014/main" val="3163298953"/>
                    </a:ext>
                  </a:extLst>
                </a:gridCol>
                <a:gridCol w="246888">
                  <a:extLst>
                    <a:ext uri="{9D8B030D-6E8A-4147-A177-3AD203B41FA5}">
                      <a16:colId xmlns:a16="http://schemas.microsoft.com/office/drawing/2014/main" val="3762817041"/>
                    </a:ext>
                  </a:extLst>
                </a:gridCol>
                <a:gridCol w="246888">
                  <a:extLst>
                    <a:ext uri="{9D8B030D-6E8A-4147-A177-3AD203B41FA5}">
                      <a16:colId xmlns:a16="http://schemas.microsoft.com/office/drawing/2014/main" val="785086142"/>
                    </a:ext>
                  </a:extLst>
                </a:gridCol>
                <a:gridCol w="246888">
                  <a:extLst>
                    <a:ext uri="{9D8B030D-6E8A-4147-A177-3AD203B41FA5}">
                      <a16:colId xmlns:a16="http://schemas.microsoft.com/office/drawing/2014/main" val="2432142035"/>
                    </a:ext>
                  </a:extLst>
                </a:gridCol>
                <a:gridCol w="208280">
                  <a:extLst>
                    <a:ext uri="{9D8B030D-6E8A-4147-A177-3AD203B41FA5}">
                      <a16:colId xmlns:a16="http://schemas.microsoft.com/office/drawing/2014/main" val="3722482929"/>
                    </a:ext>
                  </a:extLst>
                </a:gridCol>
                <a:gridCol w="208280">
                  <a:extLst>
                    <a:ext uri="{9D8B030D-6E8A-4147-A177-3AD203B41FA5}">
                      <a16:colId xmlns:a16="http://schemas.microsoft.com/office/drawing/2014/main" val="1635740161"/>
                    </a:ext>
                  </a:extLst>
                </a:gridCol>
                <a:gridCol w="246888">
                  <a:extLst>
                    <a:ext uri="{9D8B030D-6E8A-4147-A177-3AD203B41FA5}">
                      <a16:colId xmlns:a16="http://schemas.microsoft.com/office/drawing/2014/main" val="3125856625"/>
                    </a:ext>
                  </a:extLst>
                </a:gridCol>
                <a:gridCol w="208280">
                  <a:extLst>
                    <a:ext uri="{9D8B030D-6E8A-4147-A177-3AD203B41FA5}">
                      <a16:colId xmlns:a16="http://schemas.microsoft.com/office/drawing/2014/main" val="1839478022"/>
                    </a:ext>
                  </a:extLst>
                </a:gridCol>
                <a:gridCol w="208280">
                  <a:extLst>
                    <a:ext uri="{9D8B030D-6E8A-4147-A177-3AD203B41FA5}">
                      <a16:colId xmlns:a16="http://schemas.microsoft.com/office/drawing/2014/main" val="2190125216"/>
                    </a:ext>
                  </a:extLst>
                </a:gridCol>
                <a:gridCol w="208280">
                  <a:extLst>
                    <a:ext uri="{9D8B030D-6E8A-4147-A177-3AD203B41FA5}">
                      <a16:colId xmlns:a16="http://schemas.microsoft.com/office/drawing/2014/main" val="3364708954"/>
                    </a:ext>
                  </a:extLst>
                </a:gridCol>
                <a:gridCol w="246888">
                  <a:extLst>
                    <a:ext uri="{9D8B030D-6E8A-4147-A177-3AD203B41FA5}">
                      <a16:colId xmlns:a16="http://schemas.microsoft.com/office/drawing/2014/main" val="4257350724"/>
                    </a:ext>
                  </a:extLst>
                </a:gridCol>
                <a:gridCol w="208280">
                  <a:extLst>
                    <a:ext uri="{9D8B030D-6E8A-4147-A177-3AD203B41FA5}">
                      <a16:colId xmlns:a16="http://schemas.microsoft.com/office/drawing/2014/main" val="1674218127"/>
                    </a:ext>
                  </a:extLst>
                </a:gridCol>
                <a:gridCol w="208280">
                  <a:extLst>
                    <a:ext uri="{9D8B030D-6E8A-4147-A177-3AD203B41FA5}">
                      <a16:colId xmlns:a16="http://schemas.microsoft.com/office/drawing/2014/main" val="3366001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6252986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- 2019-03-25 10:00:01 </a:t>
                      </a:r>
                      <a:r>
                        <a:rPr kumimoji="0" lang="en-US" sz="1000" b="0" i="0" u="none" strike="noStrike" kern="1200" cap="none" spc="0" normalizeH="0" baseline="0" noProof="0">
                          <a:ln>
                            <a:noFill/>
                          </a:ln>
                          <a:solidFill>
                            <a:prstClr val="black"/>
                          </a:solidFill>
                          <a:effectLst/>
                          <a:uLnTx/>
                          <a:uFillTx/>
                          <a:latin typeface="+mn-lt"/>
                          <a:ea typeface="+mn-ea"/>
                          <a:cs typeface="+mn-cs"/>
                        </a:rPr>
                        <a:t> 
 Escape into an otherworldly universe with the Zalia #ZALORAYA2019 collection. Inspired by forest flowers and foliage, the ethereal designs are further elevated with subtle gold detailing. 
Shop the collection now on ZALORA:
https://zlr.my/2TozcJi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https://scontent.xx.fbcdn.net/v/t15.13418-10/s720x720/54601448_403161673807681_5107920900515168256_n.jpg?_nc_cat=109&amp;_nc_ht=scontent.xx&amp;oh=9c915c4f384d96d12dd823f477f4eb42&amp;oe=5D0D5943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833367888"/>
                  </a:ext>
                </a:extLst>
              </a:tr>
            </a:tbl>
          </a:graphicData>
        </a:graphic>
      </p:graphicFrame>
      <p:sp>
        <p:nvSpPr>
          <p:cNvPr id="4" name="Text Placeholder 3">
            <a:extLst>
              <a:ext uri="{FF2B5EF4-FFF2-40B4-BE49-F238E27FC236}">
                <a16:creationId xmlns:a16="http://schemas.microsoft.com/office/drawing/2014/main" id="{91E9787F-AC41-4FC0-8EA8-D21FE007754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9189259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1B27E3-4DCB-40B2-92A1-FEE7C103C662}"/>
              </a:ext>
            </a:extLst>
          </p:cNvPr>
          <p:cNvSpPr>
            <a:spLocks noGrp="1"/>
          </p:cNvSpPr>
          <p:nvPr>
            <p:ph type="title"/>
          </p:nvPr>
        </p:nvSpPr>
        <p:spPr/>
        <p:txBody>
          <a:bodyPr/>
          <a:lstStyle/>
          <a:p>
            <a:r>
              <a:rPr lang="en-US"/>
              <a:t>Facebook Own Posts Table | Facebook Metrics - MY - 14 of 26</a:t>
            </a:r>
          </a:p>
        </p:txBody>
      </p:sp>
      <p:graphicFrame>
        <p:nvGraphicFramePr>
          <p:cNvPr id="5" name="Table Placeholder 4">
            <a:extLst>
              <a:ext uri="{FF2B5EF4-FFF2-40B4-BE49-F238E27FC236}">
                <a16:creationId xmlns:a16="http://schemas.microsoft.com/office/drawing/2014/main" id="{29E0FAD8-B1C9-4DB1-9F53-480CE54FE6A1}"/>
              </a:ext>
            </a:extLst>
          </p:cNvPr>
          <p:cNvGraphicFramePr>
            <a:graphicFrameLocks noGrp="1"/>
          </p:cNvGraphicFramePr>
          <p:nvPr>
            <p:ph type="tbl" sz="quarter" idx="13"/>
            <p:extLst>
              <p:ext uri="{D42A27DB-BD31-4B8C-83A1-F6EECF244321}">
                <p14:modId xmlns:p14="http://schemas.microsoft.com/office/powerpoint/2010/main" val="20713475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064946253"/>
                    </a:ext>
                  </a:extLst>
                </a:gridCol>
                <a:gridCol w="822959">
                  <a:extLst>
                    <a:ext uri="{9D8B030D-6E8A-4147-A177-3AD203B41FA5}">
                      <a16:colId xmlns:a16="http://schemas.microsoft.com/office/drawing/2014/main" val="3055137694"/>
                    </a:ext>
                  </a:extLst>
                </a:gridCol>
                <a:gridCol w="208280">
                  <a:extLst>
                    <a:ext uri="{9D8B030D-6E8A-4147-A177-3AD203B41FA5}">
                      <a16:colId xmlns:a16="http://schemas.microsoft.com/office/drawing/2014/main" val="3524220725"/>
                    </a:ext>
                  </a:extLst>
                </a:gridCol>
                <a:gridCol w="246888">
                  <a:extLst>
                    <a:ext uri="{9D8B030D-6E8A-4147-A177-3AD203B41FA5}">
                      <a16:colId xmlns:a16="http://schemas.microsoft.com/office/drawing/2014/main" val="1206251881"/>
                    </a:ext>
                  </a:extLst>
                </a:gridCol>
                <a:gridCol w="246888">
                  <a:extLst>
                    <a:ext uri="{9D8B030D-6E8A-4147-A177-3AD203B41FA5}">
                      <a16:colId xmlns:a16="http://schemas.microsoft.com/office/drawing/2014/main" val="2668904673"/>
                    </a:ext>
                  </a:extLst>
                </a:gridCol>
                <a:gridCol w="246888">
                  <a:extLst>
                    <a:ext uri="{9D8B030D-6E8A-4147-A177-3AD203B41FA5}">
                      <a16:colId xmlns:a16="http://schemas.microsoft.com/office/drawing/2014/main" val="143566928"/>
                    </a:ext>
                  </a:extLst>
                </a:gridCol>
                <a:gridCol w="208280">
                  <a:extLst>
                    <a:ext uri="{9D8B030D-6E8A-4147-A177-3AD203B41FA5}">
                      <a16:colId xmlns:a16="http://schemas.microsoft.com/office/drawing/2014/main" val="2270720505"/>
                    </a:ext>
                  </a:extLst>
                </a:gridCol>
                <a:gridCol w="208280">
                  <a:extLst>
                    <a:ext uri="{9D8B030D-6E8A-4147-A177-3AD203B41FA5}">
                      <a16:colId xmlns:a16="http://schemas.microsoft.com/office/drawing/2014/main" val="2061846500"/>
                    </a:ext>
                  </a:extLst>
                </a:gridCol>
                <a:gridCol w="208280">
                  <a:extLst>
                    <a:ext uri="{9D8B030D-6E8A-4147-A177-3AD203B41FA5}">
                      <a16:colId xmlns:a16="http://schemas.microsoft.com/office/drawing/2014/main" val="4272055271"/>
                    </a:ext>
                  </a:extLst>
                </a:gridCol>
                <a:gridCol w="208280">
                  <a:extLst>
                    <a:ext uri="{9D8B030D-6E8A-4147-A177-3AD203B41FA5}">
                      <a16:colId xmlns:a16="http://schemas.microsoft.com/office/drawing/2014/main" val="613963405"/>
                    </a:ext>
                  </a:extLst>
                </a:gridCol>
                <a:gridCol w="208280">
                  <a:extLst>
                    <a:ext uri="{9D8B030D-6E8A-4147-A177-3AD203B41FA5}">
                      <a16:colId xmlns:a16="http://schemas.microsoft.com/office/drawing/2014/main" val="1692442686"/>
                    </a:ext>
                  </a:extLst>
                </a:gridCol>
                <a:gridCol w="208280">
                  <a:extLst>
                    <a:ext uri="{9D8B030D-6E8A-4147-A177-3AD203B41FA5}">
                      <a16:colId xmlns:a16="http://schemas.microsoft.com/office/drawing/2014/main" val="4219118155"/>
                    </a:ext>
                  </a:extLst>
                </a:gridCol>
                <a:gridCol w="208280">
                  <a:extLst>
                    <a:ext uri="{9D8B030D-6E8A-4147-A177-3AD203B41FA5}">
                      <a16:colId xmlns:a16="http://schemas.microsoft.com/office/drawing/2014/main" val="2714583528"/>
                    </a:ext>
                  </a:extLst>
                </a:gridCol>
                <a:gridCol w="246888">
                  <a:extLst>
                    <a:ext uri="{9D8B030D-6E8A-4147-A177-3AD203B41FA5}">
                      <a16:colId xmlns:a16="http://schemas.microsoft.com/office/drawing/2014/main" val="2305255670"/>
                    </a:ext>
                  </a:extLst>
                </a:gridCol>
                <a:gridCol w="246888">
                  <a:extLst>
                    <a:ext uri="{9D8B030D-6E8A-4147-A177-3AD203B41FA5}">
                      <a16:colId xmlns:a16="http://schemas.microsoft.com/office/drawing/2014/main" val="3616380087"/>
                    </a:ext>
                  </a:extLst>
                </a:gridCol>
                <a:gridCol w="246888">
                  <a:extLst>
                    <a:ext uri="{9D8B030D-6E8A-4147-A177-3AD203B41FA5}">
                      <a16:colId xmlns:a16="http://schemas.microsoft.com/office/drawing/2014/main" val="1394297427"/>
                    </a:ext>
                  </a:extLst>
                </a:gridCol>
                <a:gridCol w="208280">
                  <a:extLst>
                    <a:ext uri="{9D8B030D-6E8A-4147-A177-3AD203B41FA5}">
                      <a16:colId xmlns:a16="http://schemas.microsoft.com/office/drawing/2014/main" val="3917918459"/>
                    </a:ext>
                  </a:extLst>
                </a:gridCol>
                <a:gridCol w="246888">
                  <a:extLst>
                    <a:ext uri="{9D8B030D-6E8A-4147-A177-3AD203B41FA5}">
                      <a16:colId xmlns:a16="http://schemas.microsoft.com/office/drawing/2014/main" val="3856150347"/>
                    </a:ext>
                  </a:extLst>
                </a:gridCol>
                <a:gridCol w="246888">
                  <a:extLst>
                    <a:ext uri="{9D8B030D-6E8A-4147-A177-3AD203B41FA5}">
                      <a16:colId xmlns:a16="http://schemas.microsoft.com/office/drawing/2014/main" val="3637604781"/>
                    </a:ext>
                  </a:extLst>
                </a:gridCol>
                <a:gridCol w="246888">
                  <a:extLst>
                    <a:ext uri="{9D8B030D-6E8A-4147-A177-3AD203B41FA5}">
                      <a16:colId xmlns:a16="http://schemas.microsoft.com/office/drawing/2014/main" val="285146417"/>
                    </a:ext>
                  </a:extLst>
                </a:gridCol>
                <a:gridCol w="208280">
                  <a:extLst>
                    <a:ext uri="{9D8B030D-6E8A-4147-A177-3AD203B41FA5}">
                      <a16:colId xmlns:a16="http://schemas.microsoft.com/office/drawing/2014/main" val="2226708544"/>
                    </a:ext>
                  </a:extLst>
                </a:gridCol>
                <a:gridCol w="208280">
                  <a:extLst>
                    <a:ext uri="{9D8B030D-6E8A-4147-A177-3AD203B41FA5}">
                      <a16:colId xmlns:a16="http://schemas.microsoft.com/office/drawing/2014/main" val="49784612"/>
                    </a:ext>
                  </a:extLst>
                </a:gridCol>
                <a:gridCol w="246888">
                  <a:extLst>
                    <a:ext uri="{9D8B030D-6E8A-4147-A177-3AD203B41FA5}">
                      <a16:colId xmlns:a16="http://schemas.microsoft.com/office/drawing/2014/main" val="738024432"/>
                    </a:ext>
                  </a:extLst>
                </a:gridCol>
                <a:gridCol w="208280">
                  <a:extLst>
                    <a:ext uri="{9D8B030D-6E8A-4147-A177-3AD203B41FA5}">
                      <a16:colId xmlns:a16="http://schemas.microsoft.com/office/drawing/2014/main" val="2371871609"/>
                    </a:ext>
                  </a:extLst>
                </a:gridCol>
                <a:gridCol w="208280">
                  <a:extLst>
                    <a:ext uri="{9D8B030D-6E8A-4147-A177-3AD203B41FA5}">
                      <a16:colId xmlns:a16="http://schemas.microsoft.com/office/drawing/2014/main" val="4252693947"/>
                    </a:ext>
                  </a:extLst>
                </a:gridCol>
                <a:gridCol w="208280">
                  <a:extLst>
                    <a:ext uri="{9D8B030D-6E8A-4147-A177-3AD203B41FA5}">
                      <a16:colId xmlns:a16="http://schemas.microsoft.com/office/drawing/2014/main" val="1967499161"/>
                    </a:ext>
                  </a:extLst>
                </a:gridCol>
                <a:gridCol w="246888">
                  <a:extLst>
                    <a:ext uri="{9D8B030D-6E8A-4147-A177-3AD203B41FA5}">
                      <a16:colId xmlns:a16="http://schemas.microsoft.com/office/drawing/2014/main" val="2128015700"/>
                    </a:ext>
                  </a:extLst>
                </a:gridCol>
                <a:gridCol w="208280">
                  <a:extLst>
                    <a:ext uri="{9D8B030D-6E8A-4147-A177-3AD203B41FA5}">
                      <a16:colId xmlns:a16="http://schemas.microsoft.com/office/drawing/2014/main" val="3315816898"/>
                    </a:ext>
                  </a:extLst>
                </a:gridCol>
                <a:gridCol w="208280">
                  <a:extLst>
                    <a:ext uri="{9D8B030D-6E8A-4147-A177-3AD203B41FA5}">
                      <a16:colId xmlns:a16="http://schemas.microsoft.com/office/drawing/2014/main" val="348809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90771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- 2019-03-25 04:00:00 </a:t>
                      </a:r>
                      <a:r>
                        <a:rPr kumimoji="0" lang="en-US" sz="1000" b="0" i="0" u="none" strike="noStrike" kern="1200" cap="none" spc="0" normalizeH="0" baseline="0" noProof="0">
                          <a:ln>
                            <a:noFill/>
                          </a:ln>
                          <a:solidFill>
                            <a:prstClr val="black"/>
                          </a:solidFill>
                          <a:effectLst/>
                          <a:uLnTx/>
                          <a:uFillTx/>
                          <a:latin typeface="+mn-lt"/>
                          <a:ea typeface="+mn-ea"/>
                          <a:cs typeface="+mn-cs"/>
                        </a:rPr>
                        <a:t> 
 A wardrobe staple that makes a fine canvas for your everyday ensembles:
https://zlr.my/2TtTn8L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072573875"/>
                  </a:ext>
                </a:extLst>
              </a:tr>
            </a:tbl>
          </a:graphicData>
        </a:graphic>
      </p:graphicFrame>
      <p:sp>
        <p:nvSpPr>
          <p:cNvPr id="4" name="Text Placeholder 3">
            <a:extLst>
              <a:ext uri="{FF2B5EF4-FFF2-40B4-BE49-F238E27FC236}">
                <a16:creationId xmlns:a16="http://schemas.microsoft.com/office/drawing/2014/main" id="{7809B4BA-BAC4-484D-9949-9F30F870A28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379731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57E605-6A76-4F1D-A878-5A5DFC1D7436}"/>
              </a:ext>
            </a:extLst>
          </p:cNvPr>
          <p:cNvSpPr>
            <a:spLocks noGrp="1"/>
          </p:cNvSpPr>
          <p:nvPr>
            <p:ph type="title"/>
          </p:nvPr>
        </p:nvSpPr>
        <p:spPr/>
        <p:txBody>
          <a:bodyPr/>
          <a:lstStyle/>
          <a:p>
            <a:r>
              <a:rPr lang="en-US"/>
              <a:t>Facebook Own Posts Table | Facebook Metrics - MY - 15 of 26</a:t>
            </a:r>
          </a:p>
        </p:txBody>
      </p:sp>
      <p:graphicFrame>
        <p:nvGraphicFramePr>
          <p:cNvPr id="5" name="Table Placeholder 4">
            <a:extLst>
              <a:ext uri="{FF2B5EF4-FFF2-40B4-BE49-F238E27FC236}">
                <a16:creationId xmlns:a16="http://schemas.microsoft.com/office/drawing/2014/main" id="{1A365A8A-AD99-4AFF-BA93-0A9479C16707}"/>
              </a:ext>
            </a:extLst>
          </p:cNvPr>
          <p:cNvGraphicFramePr>
            <a:graphicFrameLocks noGrp="1"/>
          </p:cNvGraphicFramePr>
          <p:nvPr>
            <p:ph type="tbl" sz="quarter" idx="13"/>
            <p:extLst>
              <p:ext uri="{D42A27DB-BD31-4B8C-83A1-F6EECF244321}">
                <p14:modId xmlns:p14="http://schemas.microsoft.com/office/powerpoint/2010/main" val="11668743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579664613"/>
                    </a:ext>
                  </a:extLst>
                </a:gridCol>
                <a:gridCol w="822959">
                  <a:extLst>
                    <a:ext uri="{9D8B030D-6E8A-4147-A177-3AD203B41FA5}">
                      <a16:colId xmlns:a16="http://schemas.microsoft.com/office/drawing/2014/main" val="3120774265"/>
                    </a:ext>
                  </a:extLst>
                </a:gridCol>
                <a:gridCol w="208280">
                  <a:extLst>
                    <a:ext uri="{9D8B030D-6E8A-4147-A177-3AD203B41FA5}">
                      <a16:colId xmlns:a16="http://schemas.microsoft.com/office/drawing/2014/main" val="1175897235"/>
                    </a:ext>
                  </a:extLst>
                </a:gridCol>
                <a:gridCol w="246888">
                  <a:extLst>
                    <a:ext uri="{9D8B030D-6E8A-4147-A177-3AD203B41FA5}">
                      <a16:colId xmlns:a16="http://schemas.microsoft.com/office/drawing/2014/main" val="985229136"/>
                    </a:ext>
                  </a:extLst>
                </a:gridCol>
                <a:gridCol w="246888">
                  <a:extLst>
                    <a:ext uri="{9D8B030D-6E8A-4147-A177-3AD203B41FA5}">
                      <a16:colId xmlns:a16="http://schemas.microsoft.com/office/drawing/2014/main" val="3832836594"/>
                    </a:ext>
                  </a:extLst>
                </a:gridCol>
                <a:gridCol w="246888">
                  <a:extLst>
                    <a:ext uri="{9D8B030D-6E8A-4147-A177-3AD203B41FA5}">
                      <a16:colId xmlns:a16="http://schemas.microsoft.com/office/drawing/2014/main" val="1400124111"/>
                    </a:ext>
                  </a:extLst>
                </a:gridCol>
                <a:gridCol w="208280">
                  <a:extLst>
                    <a:ext uri="{9D8B030D-6E8A-4147-A177-3AD203B41FA5}">
                      <a16:colId xmlns:a16="http://schemas.microsoft.com/office/drawing/2014/main" val="690813547"/>
                    </a:ext>
                  </a:extLst>
                </a:gridCol>
                <a:gridCol w="208280">
                  <a:extLst>
                    <a:ext uri="{9D8B030D-6E8A-4147-A177-3AD203B41FA5}">
                      <a16:colId xmlns:a16="http://schemas.microsoft.com/office/drawing/2014/main" val="1029388394"/>
                    </a:ext>
                  </a:extLst>
                </a:gridCol>
                <a:gridCol w="208280">
                  <a:extLst>
                    <a:ext uri="{9D8B030D-6E8A-4147-A177-3AD203B41FA5}">
                      <a16:colId xmlns:a16="http://schemas.microsoft.com/office/drawing/2014/main" val="1753685825"/>
                    </a:ext>
                  </a:extLst>
                </a:gridCol>
                <a:gridCol w="208280">
                  <a:extLst>
                    <a:ext uri="{9D8B030D-6E8A-4147-A177-3AD203B41FA5}">
                      <a16:colId xmlns:a16="http://schemas.microsoft.com/office/drawing/2014/main" val="1209101246"/>
                    </a:ext>
                  </a:extLst>
                </a:gridCol>
                <a:gridCol w="208280">
                  <a:extLst>
                    <a:ext uri="{9D8B030D-6E8A-4147-A177-3AD203B41FA5}">
                      <a16:colId xmlns:a16="http://schemas.microsoft.com/office/drawing/2014/main" val="120608018"/>
                    </a:ext>
                  </a:extLst>
                </a:gridCol>
                <a:gridCol w="208280">
                  <a:extLst>
                    <a:ext uri="{9D8B030D-6E8A-4147-A177-3AD203B41FA5}">
                      <a16:colId xmlns:a16="http://schemas.microsoft.com/office/drawing/2014/main" val="3602837734"/>
                    </a:ext>
                  </a:extLst>
                </a:gridCol>
                <a:gridCol w="208280">
                  <a:extLst>
                    <a:ext uri="{9D8B030D-6E8A-4147-A177-3AD203B41FA5}">
                      <a16:colId xmlns:a16="http://schemas.microsoft.com/office/drawing/2014/main" val="3336517084"/>
                    </a:ext>
                  </a:extLst>
                </a:gridCol>
                <a:gridCol w="246888">
                  <a:extLst>
                    <a:ext uri="{9D8B030D-6E8A-4147-A177-3AD203B41FA5}">
                      <a16:colId xmlns:a16="http://schemas.microsoft.com/office/drawing/2014/main" val="3581756045"/>
                    </a:ext>
                  </a:extLst>
                </a:gridCol>
                <a:gridCol w="246888">
                  <a:extLst>
                    <a:ext uri="{9D8B030D-6E8A-4147-A177-3AD203B41FA5}">
                      <a16:colId xmlns:a16="http://schemas.microsoft.com/office/drawing/2014/main" val="1078053755"/>
                    </a:ext>
                  </a:extLst>
                </a:gridCol>
                <a:gridCol w="246888">
                  <a:extLst>
                    <a:ext uri="{9D8B030D-6E8A-4147-A177-3AD203B41FA5}">
                      <a16:colId xmlns:a16="http://schemas.microsoft.com/office/drawing/2014/main" val="1362110664"/>
                    </a:ext>
                  </a:extLst>
                </a:gridCol>
                <a:gridCol w="208280">
                  <a:extLst>
                    <a:ext uri="{9D8B030D-6E8A-4147-A177-3AD203B41FA5}">
                      <a16:colId xmlns:a16="http://schemas.microsoft.com/office/drawing/2014/main" val="634705088"/>
                    </a:ext>
                  </a:extLst>
                </a:gridCol>
                <a:gridCol w="246888">
                  <a:extLst>
                    <a:ext uri="{9D8B030D-6E8A-4147-A177-3AD203B41FA5}">
                      <a16:colId xmlns:a16="http://schemas.microsoft.com/office/drawing/2014/main" val="273294137"/>
                    </a:ext>
                  </a:extLst>
                </a:gridCol>
                <a:gridCol w="246888">
                  <a:extLst>
                    <a:ext uri="{9D8B030D-6E8A-4147-A177-3AD203B41FA5}">
                      <a16:colId xmlns:a16="http://schemas.microsoft.com/office/drawing/2014/main" val="1640929677"/>
                    </a:ext>
                  </a:extLst>
                </a:gridCol>
                <a:gridCol w="246888">
                  <a:extLst>
                    <a:ext uri="{9D8B030D-6E8A-4147-A177-3AD203B41FA5}">
                      <a16:colId xmlns:a16="http://schemas.microsoft.com/office/drawing/2014/main" val="3148868735"/>
                    </a:ext>
                  </a:extLst>
                </a:gridCol>
                <a:gridCol w="208280">
                  <a:extLst>
                    <a:ext uri="{9D8B030D-6E8A-4147-A177-3AD203B41FA5}">
                      <a16:colId xmlns:a16="http://schemas.microsoft.com/office/drawing/2014/main" val="2960405505"/>
                    </a:ext>
                  </a:extLst>
                </a:gridCol>
                <a:gridCol w="208280">
                  <a:extLst>
                    <a:ext uri="{9D8B030D-6E8A-4147-A177-3AD203B41FA5}">
                      <a16:colId xmlns:a16="http://schemas.microsoft.com/office/drawing/2014/main" val="1687218426"/>
                    </a:ext>
                  </a:extLst>
                </a:gridCol>
                <a:gridCol w="246888">
                  <a:extLst>
                    <a:ext uri="{9D8B030D-6E8A-4147-A177-3AD203B41FA5}">
                      <a16:colId xmlns:a16="http://schemas.microsoft.com/office/drawing/2014/main" val="3000908709"/>
                    </a:ext>
                  </a:extLst>
                </a:gridCol>
                <a:gridCol w="208280">
                  <a:extLst>
                    <a:ext uri="{9D8B030D-6E8A-4147-A177-3AD203B41FA5}">
                      <a16:colId xmlns:a16="http://schemas.microsoft.com/office/drawing/2014/main" val="465582036"/>
                    </a:ext>
                  </a:extLst>
                </a:gridCol>
                <a:gridCol w="208280">
                  <a:extLst>
                    <a:ext uri="{9D8B030D-6E8A-4147-A177-3AD203B41FA5}">
                      <a16:colId xmlns:a16="http://schemas.microsoft.com/office/drawing/2014/main" val="2681322486"/>
                    </a:ext>
                  </a:extLst>
                </a:gridCol>
                <a:gridCol w="208280">
                  <a:extLst>
                    <a:ext uri="{9D8B030D-6E8A-4147-A177-3AD203B41FA5}">
                      <a16:colId xmlns:a16="http://schemas.microsoft.com/office/drawing/2014/main" val="255912321"/>
                    </a:ext>
                  </a:extLst>
                </a:gridCol>
                <a:gridCol w="246888">
                  <a:extLst>
                    <a:ext uri="{9D8B030D-6E8A-4147-A177-3AD203B41FA5}">
                      <a16:colId xmlns:a16="http://schemas.microsoft.com/office/drawing/2014/main" val="1070114187"/>
                    </a:ext>
                  </a:extLst>
                </a:gridCol>
                <a:gridCol w="208280">
                  <a:extLst>
                    <a:ext uri="{9D8B030D-6E8A-4147-A177-3AD203B41FA5}">
                      <a16:colId xmlns:a16="http://schemas.microsoft.com/office/drawing/2014/main" val="2381792459"/>
                    </a:ext>
                  </a:extLst>
                </a:gridCol>
                <a:gridCol w="208280">
                  <a:extLst>
                    <a:ext uri="{9D8B030D-6E8A-4147-A177-3AD203B41FA5}">
                      <a16:colId xmlns:a16="http://schemas.microsoft.com/office/drawing/2014/main" val="14792517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36697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- 2019-03-24 13:00:01 </a:t>
                      </a:r>
                      <a:r>
                        <a:rPr kumimoji="0" lang="en-US" sz="1000" b="0" i="0" u="none" strike="noStrike" kern="1200" cap="none" spc="0" normalizeH="0" baseline="0" noProof="0">
                          <a:ln>
                            <a:noFill/>
                          </a:ln>
                          <a:solidFill>
                            <a:prstClr val="black"/>
                          </a:solidFill>
                          <a:effectLst/>
                          <a:uLnTx/>
                          <a:uFillTx/>
                          <a:latin typeface="+mn-lt"/>
                          <a:ea typeface="+mn-ea"/>
                          <a:cs typeface="+mn-cs"/>
                        </a:rPr>
                        <a:t> 
 Our Zneaker Of The Week —100% cool, 100% comfortable:
https://zlr.my/2YcQME3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723928535"/>
                  </a:ext>
                </a:extLst>
              </a:tr>
            </a:tbl>
          </a:graphicData>
        </a:graphic>
      </p:graphicFrame>
      <p:sp>
        <p:nvSpPr>
          <p:cNvPr id="4" name="Text Placeholder 3">
            <a:extLst>
              <a:ext uri="{FF2B5EF4-FFF2-40B4-BE49-F238E27FC236}">
                <a16:creationId xmlns:a16="http://schemas.microsoft.com/office/drawing/2014/main" id="{C1F67352-BF59-43C6-A9E6-F86898F488B4}"/>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834980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5D8B0-DCEF-400B-879B-7697BF9B04A0}"/>
              </a:ext>
            </a:extLst>
          </p:cNvPr>
          <p:cNvSpPr>
            <a:spLocks noGrp="1"/>
          </p:cNvSpPr>
          <p:nvPr>
            <p:ph type="title"/>
          </p:nvPr>
        </p:nvSpPr>
        <p:spPr/>
        <p:txBody>
          <a:bodyPr/>
          <a:lstStyle/>
          <a:p>
            <a:r>
              <a:rPr lang="en-US"/>
              <a:t>Facebook Own Posts Table | Facebook Metrics - MY - 16 of 26</a:t>
            </a:r>
          </a:p>
        </p:txBody>
      </p:sp>
      <p:graphicFrame>
        <p:nvGraphicFramePr>
          <p:cNvPr id="5" name="Table Placeholder 4">
            <a:extLst>
              <a:ext uri="{FF2B5EF4-FFF2-40B4-BE49-F238E27FC236}">
                <a16:creationId xmlns:a16="http://schemas.microsoft.com/office/drawing/2014/main" id="{CFA616BE-C66F-4503-B0D9-83169818531C}"/>
              </a:ext>
            </a:extLst>
          </p:cNvPr>
          <p:cNvGraphicFramePr>
            <a:graphicFrameLocks noGrp="1"/>
          </p:cNvGraphicFramePr>
          <p:nvPr>
            <p:ph type="tbl" sz="quarter" idx="13"/>
            <p:extLst>
              <p:ext uri="{D42A27DB-BD31-4B8C-83A1-F6EECF244321}">
                <p14:modId xmlns:p14="http://schemas.microsoft.com/office/powerpoint/2010/main" val="7045052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195753177"/>
                    </a:ext>
                  </a:extLst>
                </a:gridCol>
                <a:gridCol w="822959">
                  <a:extLst>
                    <a:ext uri="{9D8B030D-6E8A-4147-A177-3AD203B41FA5}">
                      <a16:colId xmlns:a16="http://schemas.microsoft.com/office/drawing/2014/main" val="3214068406"/>
                    </a:ext>
                  </a:extLst>
                </a:gridCol>
                <a:gridCol w="208280">
                  <a:extLst>
                    <a:ext uri="{9D8B030D-6E8A-4147-A177-3AD203B41FA5}">
                      <a16:colId xmlns:a16="http://schemas.microsoft.com/office/drawing/2014/main" val="425465385"/>
                    </a:ext>
                  </a:extLst>
                </a:gridCol>
                <a:gridCol w="246888">
                  <a:extLst>
                    <a:ext uri="{9D8B030D-6E8A-4147-A177-3AD203B41FA5}">
                      <a16:colId xmlns:a16="http://schemas.microsoft.com/office/drawing/2014/main" val="3231327736"/>
                    </a:ext>
                  </a:extLst>
                </a:gridCol>
                <a:gridCol w="246888">
                  <a:extLst>
                    <a:ext uri="{9D8B030D-6E8A-4147-A177-3AD203B41FA5}">
                      <a16:colId xmlns:a16="http://schemas.microsoft.com/office/drawing/2014/main" val="400626443"/>
                    </a:ext>
                  </a:extLst>
                </a:gridCol>
                <a:gridCol w="246888">
                  <a:extLst>
                    <a:ext uri="{9D8B030D-6E8A-4147-A177-3AD203B41FA5}">
                      <a16:colId xmlns:a16="http://schemas.microsoft.com/office/drawing/2014/main" val="4128144971"/>
                    </a:ext>
                  </a:extLst>
                </a:gridCol>
                <a:gridCol w="208280">
                  <a:extLst>
                    <a:ext uri="{9D8B030D-6E8A-4147-A177-3AD203B41FA5}">
                      <a16:colId xmlns:a16="http://schemas.microsoft.com/office/drawing/2014/main" val="4092274644"/>
                    </a:ext>
                  </a:extLst>
                </a:gridCol>
                <a:gridCol w="208280">
                  <a:extLst>
                    <a:ext uri="{9D8B030D-6E8A-4147-A177-3AD203B41FA5}">
                      <a16:colId xmlns:a16="http://schemas.microsoft.com/office/drawing/2014/main" val="2845962712"/>
                    </a:ext>
                  </a:extLst>
                </a:gridCol>
                <a:gridCol w="208280">
                  <a:extLst>
                    <a:ext uri="{9D8B030D-6E8A-4147-A177-3AD203B41FA5}">
                      <a16:colId xmlns:a16="http://schemas.microsoft.com/office/drawing/2014/main" val="2390634722"/>
                    </a:ext>
                  </a:extLst>
                </a:gridCol>
                <a:gridCol w="208280">
                  <a:extLst>
                    <a:ext uri="{9D8B030D-6E8A-4147-A177-3AD203B41FA5}">
                      <a16:colId xmlns:a16="http://schemas.microsoft.com/office/drawing/2014/main" val="847191613"/>
                    </a:ext>
                  </a:extLst>
                </a:gridCol>
                <a:gridCol w="208280">
                  <a:extLst>
                    <a:ext uri="{9D8B030D-6E8A-4147-A177-3AD203B41FA5}">
                      <a16:colId xmlns:a16="http://schemas.microsoft.com/office/drawing/2014/main" val="634957555"/>
                    </a:ext>
                  </a:extLst>
                </a:gridCol>
                <a:gridCol w="208280">
                  <a:extLst>
                    <a:ext uri="{9D8B030D-6E8A-4147-A177-3AD203B41FA5}">
                      <a16:colId xmlns:a16="http://schemas.microsoft.com/office/drawing/2014/main" val="3893668547"/>
                    </a:ext>
                  </a:extLst>
                </a:gridCol>
                <a:gridCol w="208280">
                  <a:extLst>
                    <a:ext uri="{9D8B030D-6E8A-4147-A177-3AD203B41FA5}">
                      <a16:colId xmlns:a16="http://schemas.microsoft.com/office/drawing/2014/main" val="2550877488"/>
                    </a:ext>
                  </a:extLst>
                </a:gridCol>
                <a:gridCol w="246888">
                  <a:extLst>
                    <a:ext uri="{9D8B030D-6E8A-4147-A177-3AD203B41FA5}">
                      <a16:colId xmlns:a16="http://schemas.microsoft.com/office/drawing/2014/main" val="1012065402"/>
                    </a:ext>
                  </a:extLst>
                </a:gridCol>
                <a:gridCol w="246888">
                  <a:extLst>
                    <a:ext uri="{9D8B030D-6E8A-4147-A177-3AD203B41FA5}">
                      <a16:colId xmlns:a16="http://schemas.microsoft.com/office/drawing/2014/main" val="358934124"/>
                    </a:ext>
                  </a:extLst>
                </a:gridCol>
                <a:gridCol w="246888">
                  <a:extLst>
                    <a:ext uri="{9D8B030D-6E8A-4147-A177-3AD203B41FA5}">
                      <a16:colId xmlns:a16="http://schemas.microsoft.com/office/drawing/2014/main" val="3242031400"/>
                    </a:ext>
                  </a:extLst>
                </a:gridCol>
                <a:gridCol w="208280">
                  <a:extLst>
                    <a:ext uri="{9D8B030D-6E8A-4147-A177-3AD203B41FA5}">
                      <a16:colId xmlns:a16="http://schemas.microsoft.com/office/drawing/2014/main" val="2812156339"/>
                    </a:ext>
                  </a:extLst>
                </a:gridCol>
                <a:gridCol w="246888">
                  <a:extLst>
                    <a:ext uri="{9D8B030D-6E8A-4147-A177-3AD203B41FA5}">
                      <a16:colId xmlns:a16="http://schemas.microsoft.com/office/drawing/2014/main" val="1433892048"/>
                    </a:ext>
                  </a:extLst>
                </a:gridCol>
                <a:gridCol w="246888">
                  <a:extLst>
                    <a:ext uri="{9D8B030D-6E8A-4147-A177-3AD203B41FA5}">
                      <a16:colId xmlns:a16="http://schemas.microsoft.com/office/drawing/2014/main" val="3887664212"/>
                    </a:ext>
                  </a:extLst>
                </a:gridCol>
                <a:gridCol w="246888">
                  <a:extLst>
                    <a:ext uri="{9D8B030D-6E8A-4147-A177-3AD203B41FA5}">
                      <a16:colId xmlns:a16="http://schemas.microsoft.com/office/drawing/2014/main" val="4081118849"/>
                    </a:ext>
                  </a:extLst>
                </a:gridCol>
                <a:gridCol w="208280">
                  <a:extLst>
                    <a:ext uri="{9D8B030D-6E8A-4147-A177-3AD203B41FA5}">
                      <a16:colId xmlns:a16="http://schemas.microsoft.com/office/drawing/2014/main" val="111997972"/>
                    </a:ext>
                  </a:extLst>
                </a:gridCol>
                <a:gridCol w="208280">
                  <a:extLst>
                    <a:ext uri="{9D8B030D-6E8A-4147-A177-3AD203B41FA5}">
                      <a16:colId xmlns:a16="http://schemas.microsoft.com/office/drawing/2014/main" val="58037762"/>
                    </a:ext>
                  </a:extLst>
                </a:gridCol>
                <a:gridCol w="246888">
                  <a:extLst>
                    <a:ext uri="{9D8B030D-6E8A-4147-A177-3AD203B41FA5}">
                      <a16:colId xmlns:a16="http://schemas.microsoft.com/office/drawing/2014/main" val="3038478878"/>
                    </a:ext>
                  </a:extLst>
                </a:gridCol>
                <a:gridCol w="208280">
                  <a:extLst>
                    <a:ext uri="{9D8B030D-6E8A-4147-A177-3AD203B41FA5}">
                      <a16:colId xmlns:a16="http://schemas.microsoft.com/office/drawing/2014/main" val="3006080776"/>
                    </a:ext>
                  </a:extLst>
                </a:gridCol>
                <a:gridCol w="208280">
                  <a:extLst>
                    <a:ext uri="{9D8B030D-6E8A-4147-A177-3AD203B41FA5}">
                      <a16:colId xmlns:a16="http://schemas.microsoft.com/office/drawing/2014/main" val="3993160117"/>
                    </a:ext>
                  </a:extLst>
                </a:gridCol>
                <a:gridCol w="208280">
                  <a:extLst>
                    <a:ext uri="{9D8B030D-6E8A-4147-A177-3AD203B41FA5}">
                      <a16:colId xmlns:a16="http://schemas.microsoft.com/office/drawing/2014/main" val="1835505040"/>
                    </a:ext>
                  </a:extLst>
                </a:gridCol>
                <a:gridCol w="246888">
                  <a:extLst>
                    <a:ext uri="{9D8B030D-6E8A-4147-A177-3AD203B41FA5}">
                      <a16:colId xmlns:a16="http://schemas.microsoft.com/office/drawing/2014/main" val="884095700"/>
                    </a:ext>
                  </a:extLst>
                </a:gridCol>
                <a:gridCol w="208280">
                  <a:extLst>
                    <a:ext uri="{9D8B030D-6E8A-4147-A177-3AD203B41FA5}">
                      <a16:colId xmlns:a16="http://schemas.microsoft.com/office/drawing/2014/main" val="3601101561"/>
                    </a:ext>
                  </a:extLst>
                </a:gridCol>
                <a:gridCol w="208280">
                  <a:extLst>
                    <a:ext uri="{9D8B030D-6E8A-4147-A177-3AD203B41FA5}">
                      <a16:colId xmlns:a16="http://schemas.microsoft.com/office/drawing/2014/main" val="34626724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4937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- 2019-03-23 04:00:01 </a:t>
                      </a:r>
                      <a:r>
                        <a:rPr kumimoji="0" lang="en-US" sz="1000" b="0" i="0" u="none" strike="noStrike" kern="1200" cap="none" spc="0" normalizeH="0" baseline="0" noProof="0">
                          <a:ln>
                            <a:noFill/>
                          </a:ln>
                          <a:solidFill>
                            <a:prstClr val="black"/>
                          </a:solidFill>
                          <a:effectLst/>
                          <a:uLnTx/>
                          <a:uFillTx/>
                          <a:latin typeface="+mn-lt"/>
                          <a:ea typeface="+mn-ea"/>
                          <a:cs typeface="+mn-cs"/>
                        </a:rPr>
                        <a:t> 
 Discover everyday beauty essentials centered around the idea of inclusivity in the latest collection launch from MAKE UP FOR EVER:
https://zlr.my/2ThXHrO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091321657"/>
                  </a:ext>
                </a:extLst>
              </a:tr>
            </a:tbl>
          </a:graphicData>
        </a:graphic>
      </p:graphicFrame>
      <p:sp>
        <p:nvSpPr>
          <p:cNvPr id="4" name="Text Placeholder 3">
            <a:extLst>
              <a:ext uri="{FF2B5EF4-FFF2-40B4-BE49-F238E27FC236}">
                <a16:creationId xmlns:a16="http://schemas.microsoft.com/office/drawing/2014/main" id="{5EAF6888-5FF3-40A8-A5A8-7463186E766B}"/>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9771168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4036C-F431-4FF2-9B46-713A17511821}"/>
              </a:ext>
            </a:extLst>
          </p:cNvPr>
          <p:cNvSpPr>
            <a:spLocks noGrp="1"/>
          </p:cNvSpPr>
          <p:nvPr>
            <p:ph type="title"/>
          </p:nvPr>
        </p:nvSpPr>
        <p:spPr/>
        <p:txBody>
          <a:bodyPr/>
          <a:lstStyle/>
          <a:p>
            <a:r>
              <a:rPr lang="en-US"/>
              <a:t>Facebook Own Posts Table | Facebook Metrics - MY - 17 of 26</a:t>
            </a:r>
          </a:p>
        </p:txBody>
      </p:sp>
      <p:graphicFrame>
        <p:nvGraphicFramePr>
          <p:cNvPr id="5" name="Table Placeholder 4">
            <a:extLst>
              <a:ext uri="{FF2B5EF4-FFF2-40B4-BE49-F238E27FC236}">
                <a16:creationId xmlns:a16="http://schemas.microsoft.com/office/drawing/2014/main" id="{BA0006CE-C8C0-4776-B967-B695736B4E1B}"/>
              </a:ext>
            </a:extLst>
          </p:cNvPr>
          <p:cNvGraphicFramePr>
            <a:graphicFrameLocks noGrp="1"/>
          </p:cNvGraphicFramePr>
          <p:nvPr>
            <p:ph type="tbl" sz="quarter" idx="13"/>
            <p:extLst>
              <p:ext uri="{D42A27DB-BD31-4B8C-83A1-F6EECF244321}">
                <p14:modId xmlns:p14="http://schemas.microsoft.com/office/powerpoint/2010/main" val="21387102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660393427"/>
                    </a:ext>
                  </a:extLst>
                </a:gridCol>
                <a:gridCol w="822959">
                  <a:extLst>
                    <a:ext uri="{9D8B030D-6E8A-4147-A177-3AD203B41FA5}">
                      <a16:colId xmlns:a16="http://schemas.microsoft.com/office/drawing/2014/main" val="1421023124"/>
                    </a:ext>
                  </a:extLst>
                </a:gridCol>
                <a:gridCol w="208280">
                  <a:extLst>
                    <a:ext uri="{9D8B030D-6E8A-4147-A177-3AD203B41FA5}">
                      <a16:colId xmlns:a16="http://schemas.microsoft.com/office/drawing/2014/main" val="1993050592"/>
                    </a:ext>
                  </a:extLst>
                </a:gridCol>
                <a:gridCol w="246888">
                  <a:extLst>
                    <a:ext uri="{9D8B030D-6E8A-4147-A177-3AD203B41FA5}">
                      <a16:colId xmlns:a16="http://schemas.microsoft.com/office/drawing/2014/main" val="1618117544"/>
                    </a:ext>
                  </a:extLst>
                </a:gridCol>
                <a:gridCol w="246888">
                  <a:extLst>
                    <a:ext uri="{9D8B030D-6E8A-4147-A177-3AD203B41FA5}">
                      <a16:colId xmlns:a16="http://schemas.microsoft.com/office/drawing/2014/main" val="929729216"/>
                    </a:ext>
                  </a:extLst>
                </a:gridCol>
                <a:gridCol w="246888">
                  <a:extLst>
                    <a:ext uri="{9D8B030D-6E8A-4147-A177-3AD203B41FA5}">
                      <a16:colId xmlns:a16="http://schemas.microsoft.com/office/drawing/2014/main" val="1854192667"/>
                    </a:ext>
                  </a:extLst>
                </a:gridCol>
                <a:gridCol w="208280">
                  <a:extLst>
                    <a:ext uri="{9D8B030D-6E8A-4147-A177-3AD203B41FA5}">
                      <a16:colId xmlns:a16="http://schemas.microsoft.com/office/drawing/2014/main" val="1437625854"/>
                    </a:ext>
                  </a:extLst>
                </a:gridCol>
                <a:gridCol w="208280">
                  <a:extLst>
                    <a:ext uri="{9D8B030D-6E8A-4147-A177-3AD203B41FA5}">
                      <a16:colId xmlns:a16="http://schemas.microsoft.com/office/drawing/2014/main" val="691783148"/>
                    </a:ext>
                  </a:extLst>
                </a:gridCol>
                <a:gridCol w="208280">
                  <a:extLst>
                    <a:ext uri="{9D8B030D-6E8A-4147-A177-3AD203B41FA5}">
                      <a16:colId xmlns:a16="http://schemas.microsoft.com/office/drawing/2014/main" val="2246607756"/>
                    </a:ext>
                  </a:extLst>
                </a:gridCol>
                <a:gridCol w="208280">
                  <a:extLst>
                    <a:ext uri="{9D8B030D-6E8A-4147-A177-3AD203B41FA5}">
                      <a16:colId xmlns:a16="http://schemas.microsoft.com/office/drawing/2014/main" val="621201599"/>
                    </a:ext>
                  </a:extLst>
                </a:gridCol>
                <a:gridCol w="208280">
                  <a:extLst>
                    <a:ext uri="{9D8B030D-6E8A-4147-A177-3AD203B41FA5}">
                      <a16:colId xmlns:a16="http://schemas.microsoft.com/office/drawing/2014/main" val="2581381199"/>
                    </a:ext>
                  </a:extLst>
                </a:gridCol>
                <a:gridCol w="208280">
                  <a:extLst>
                    <a:ext uri="{9D8B030D-6E8A-4147-A177-3AD203B41FA5}">
                      <a16:colId xmlns:a16="http://schemas.microsoft.com/office/drawing/2014/main" val="3606804553"/>
                    </a:ext>
                  </a:extLst>
                </a:gridCol>
                <a:gridCol w="208280">
                  <a:extLst>
                    <a:ext uri="{9D8B030D-6E8A-4147-A177-3AD203B41FA5}">
                      <a16:colId xmlns:a16="http://schemas.microsoft.com/office/drawing/2014/main" val="2352652786"/>
                    </a:ext>
                  </a:extLst>
                </a:gridCol>
                <a:gridCol w="246888">
                  <a:extLst>
                    <a:ext uri="{9D8B030D-6E8A-4147-A177-3AD203B41FA5}">
                      <a16:colId xmlns:a16="http://schemas.microsoft.com/office/drawing/2014/main" val="4255340825"/>
                    </a:ext>
                  </a:extLst>
                </a:gridCol>
                <a:gridCol w="246888">
                  <a:extLst>
                    <a:ext uri="{9D8B030D-6E8A-4147-A177-3AD203B41FA5}">
                      <a16:colId xmlns:a16="http://schemas.microsoft.com/office/drawing/2014/main" val="1571118681"/>
                    </a:ext>
                  </a:extLst>
                </a:gridCol>
                <a:gridCol w="246888">
                  <a:extLst>
                    <a:ext uri="{9D8B030D-6E8A-4147-A177-3AD203B41FA5}">
                      <a16:colId xmlns:a16="http://schemas.microsoft.com/office/drawing/2014/main" val="353568739"/>
                    </a:ext>
                  </a:extLst>
                </a:gridCol>
                <a:gridCol w="208280">
                  <a:extLst>
                    <a:ext uri="{9D8B030D-6E8A-4147-A177-3AD203B41FA5}">
                      <a16:colId xmlns:a16="http://schemas.microsoft.com/office/drawing/2014/main" val="9890894"/>
                    </a:ext>
                  </a:extLst>
                </a:gridCol>
                <a:gridCol w="246888">
                  <a:extLst>
                    <a:ext uri="{9D8B030D-6E8A-4147-A177-3AD203B41FA5}">
                      <a16:colId xmlns:a16="http://schemas.microsoft.com/office/drawing/2014/main" val="3223396710"/>
                    </a:ext>
                  </a:extLst>
                </a:gridCol>
                <a:gridCol w="246888">
                  <a:extLst>
                    <a:ext uri="{9D8B030D-6E8A-4147-A177-3AD203B41FA5}">
                      <a16:colId xmlns:a16="http://schemas.microsoft.com/office/drawing/2014/main" val="3594010104"/>
                    </a:ext>
                  </a:extLst>
                </a:gridCol>
                <a:gridCol w="246888">
                  <a:extLst>
                    <a:ext uri="{9D8B030D-6E8A-4147-A177-3AD203B41FA5}">
                      <a16:colId xmlns:a16="http://schemas.microsoft.com/office/drawing/2014/main" val="241739225"/>
                    </a:ext>
                  </a:extLst>
                </a:gridCol>
                <a:gridCol w="208280">
                  <a:extLst>
                    <a:ext uri="{9D8B030D-6E8A-4147-A177-3AD203B41FA5}">
                      <a16:colId xmlns:a16="http://schemas.microsoft.com/office/drawing/2014/main" val="810519345"/>
                    </a:ext>
                  </a:extLst>
                </a:gridCol>
                <a:gridCol w="208280">
                  <a:extLst>
                    <a:ext uri="{9D8B030D-6E8A-4147-A177-3AD203B41FA5}">
                      <a16:colId xmlns:a16="http://schemas.microsoft.com/office/drawing/2014/main" val="1819509230"/>
                    </a:ext>
                  </a:extLst>
                </a:gridCol>
                <a:gridCol w="246888">
                  <a:extLst>
                    <a:ext uri="{9D8B030D-6E8A-4147-A177-3AD203B41FA5}">
                      <a16:colId xmlns:a16="http://schemas.microsoft.com/office/drawing/2014/main" val="19835507"/>
                    </a:ext>
                  </a:extLst>
                </a:gridCol>
                <a:gridCol w="208280">
                  <a:extLst>
                    <a:ext uri="{9D8B030D-6E8A-4147-A177-3AD203B41FA5}">
                      <a16:colId xmlns:a16="http://schemas.microsoft.com/office/drawing/2014/main" val="905534584"/>
                    </a:ext>
                  </a:extLst>
                </a:gridCol>
                <a:gridCol w="208280">
                  <a:extLst>
                    <a:ext uri="{9D8B030D-6E8A-4147-A177-3AD203B41FA5}">
                      <a16:colId xmlns:a16="http://schemas.microsoft.com/office/drawing/2014/main" val="3203100872"/>
                    </a:ext>
                  </a:extLst>
                </a:gridCol>
                <a:gridCol w="208280">
                  <a:extLst>
                    <a:ext uri="{9D8B030D-6E8A-4147-A177-3AD203B41FA5}">
                      <a16:colId xmlns:a16="http://schemas.microsoft.com/office/drawing/2014/main" val="2803151756"/>
                    </a:ext>
                  </a:extLst>
                </a:gridCol>
                <a:gridCol w="246888">
                  <a:extLst>
                    <a:ext uri="{9D8B030D-6E8A-4147-A177-3AD203B41FA5}">
                      <a16:colId xmlns:a16="http://schemas.microsoft.com/office/drawing/2014/main" val="3618192928"/>
                    </a:ext>
                  </a:extLst>
                </a:gridCol>
                <a:gridCol w="208280">
                  <a:extLst>
                    <a:ext uri="{9D8B030D-6E8A-4147-A177-3AD203B41FA5}">
                      <a16:colId xmlns:a16="http://schemas.microsoft.com/office/drawing/2014/main" val="2051368824"/>
                    </a:ext>
                  </a:extLst>
                </a:gridCol>
                <a:gridCol w="208280">
                  <a:extLst>
                    <a:ext uri="{9D8B030D-6E8A-4147-A177-3AD203B41FA5}">
                      <a16:colId xmlns:a16="http://schemas.microsoft.com/office/drawing/2014/main" val="916086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87952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- 2019-03-22 11:29:00 </a:t>
                      </a:r>
                      <a:r>
                        <a:rPr kumimoji="0" lang="en-US" sz="1000" b="0" i="0" u="none" strike="noStrike" kern="1200" cap="none" spc="0" normalizeH="0" baseline="0" noProof="0">
                          <a:ln>
                            <a:noFill/>
                          </a:ln>
                          <a:solidFill>
                            <a:prstClr val="black"/>
                          </a:solidFill>
                          <a:effectLst/>
                          <a:uLnTx/>
                          <a:uFillTx/>
                          <a:latin typeface="+mn-lt"/>
                          <a:ea typeface="+mn-ea"/>
                          <a:cs typeface="+mn-cs"/>
                        </a:rPr>
                        <a:t> 
 Local paddy fields &amp; lush greenery served as the inspiration for the effortless collection by Afiq Mohamedl 🌿 Pants for #ZALORAYA2019 anybody?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https://scontent.xx.fbcdn.net/v/t1.0-9/s720x720/55680169_2264234093640649_6328891510477553664_o.jpg?_nc_cat=100&amp;_nc_ht=scontent.xx&amp;oh=5c1c027bc8ca170a9eab0b3f09faed9c&amp;oe=5D4210BD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23786542"/>
                  </a:ext>
                </a:extLst>
              </a:tr>
            </a:tbl>
          </a:graphicData>
        </a:graphic>
      </p:graphicFrame>
      <p:sp>
        <p:nvSpPr>
          <p:cNvPr id="4" name="Text Placeholder 3">
            <a:extLst>
              <a:ext uri="{FF2B5EF4-FFF2-40B4-BE49-F238E27FC236}">
                <a16:creationId xmlns:a16="http://schemas.microsoft.com/office/drawing/2014/main" id="{FC5F1AA8-F8AD-449A-8699-A7DA3755607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3019144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7250D6-56E0-43B7-8E6B-030703766C0F}"/>
              </a:ext>
            </a:extLst>
          </p:cNvPr>
          <p:cNvSpPr>
            <a:spLocks noGrp="1"/>
          </p:cNvSpPr>
          <p:nvPr>
            <p:ph type="title"/>
          </p:nvPr>
        </p:nvSpPr>
        <p:spPr/>
        <p:txBody>
          <a:bodyPr/>
          <a:lstStyle/>
          <a:p>
            <a:r>
              <a:rPr lang="en-US"/>
              <a:t>Facebook Own Posts Table | Facebook Metrics - MY - 18 of 26</a:t>
            </a:r>
          </a:p>
        </p:txBody>
      </p:sp>
      <p:graphicFrame>
        <p:nvGraphicFramePr>
          <p:cNvPr id="5" name="Table Placeholder 4">
            <a:extLst>
              <a:ext uri="{FF2B5EF4-FFF2-40B4-BE49-F238E27FC236}">
                <a16:creationId xmlns:a16="http://schemas.microsoft.com/office/drawing/2014/main" id="{986C20D7-4691-4186-9304-8CC4CFDCD339}"/>
              </a:ext>
            </a:extLst>
          </p:cNvPr>
          <p:cNvGraphicFramePr>
            <a:graphicFrameLocks noGrp="1"/>
          </p:cNvGraphicFramePr>
          <p:nvPr>
            <p:ph type="tbl" sz="quarter" idx="13"/>
            <p:extLst>
              <p:ext uri="{D42A27DB-BD31-4B8C-83A1-F6EECF244321}">
                <p14:modId xmlns:p14="http://schemas.microsoft.com/office/powerpoint/2010/main" val="2160127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13715302"/>
                    </a:ext>
                  </a:extLst>
                </a:gridCol>
                <a:gridCol w="822959">
                  <a:extLst>
                    <a:ext uri="{9D8B030D-6E8A-4147-A177-3AD203B41FA5}">
                      <a16:colId xmlns:a16="http://schemas.microsoft.com/office/drawing/2014/main" val="1291385262"/>
                    </a:ext>
                  </a:extLst>
                </a:gridCol>
                <a:gridCol w="208280">
                  <a:extLst>
                    <a:ext uri="{9D8B030D-6E8A-4147-A177-3AD203B41FA5}">
                      <a16:colId xmlns:a16="http://schemas.microsoft.com/office/drawing/2014/main" val="1826528566"/>
                    </a:ext>
                  </a:extLst>
                </a:gridCol>
                <a:gridCol w="246888">
                  <a:extLst>
                    <a:ext uri="{9D8B030D-6E8A-4147-A177-3AD203B41FA5}">
                      <a16:colId xmlns:a16="http://schemas.microsoft.com/office/drawing/2014/main" val="2809370659"/>
                    </a:ext>
                  </a:extLst>
                </a:gridCol>
                <a:gridCol w="246888">
                  <a:extLst>
                    <a:ext uri="{9D8B030D-6E8A-4147-A177-3AD203B41FA5}">
                      <a16:colId xmlns:a16="http://schemas.microsoft.com/office/drawing/2014/main" val="3044320957"/>
                    </a:ext>
                  </a:extLst>
                </a:gridCol>
                <a:gridCol w="246888">
                  <a:extLst>
                    <a:ext uri="{9D8B030D-6E8A-4147-A177-3AD203B41FA5}">
                      <a16:colId xmlns:a16="http://schemas.microsoft.com/office/drawing/2014/main" val="4475526"/>
                    </a:ext>
                  </a:extLst>
                </a:gridCol>
                <a:gridCol w="208280">
                  <a:extLst>
                    <a:ext uri="{9D8B030D-6E8A-4147-A177-3AD203B41FA5}">
                      <a16:colId xmlns:a16="http://schemas.microsoft.com/office/drawing/2014/main" val="814879323"/>
                    </a:ext>
                  </a:extLst>
                </a:gridCol>
                <a:gridCol w="208280">
                  <a:extLst>
                    <a:ext uri="{9D8B030D-6E8A-4147-A177-3AD203B41FA5}">
                      <a16:colId xmlns:a16="http://schemas.microsoft.com/office/drawing/2014/main" val="813937944"/>
                    </a:ext>
                  </a:extLst>
                </a:gridCol>
                <a:gridCol w="208280">
                  <a:extLst>
                    <a:ext uri="{9D8B030D-6E8A-4147-A177-3AD203B41FA5}">
                      <a16:colId xmlns:a16="http://schemas.microsoft.com/office/drawing/2014/main" val="2670348676"/>
                    </a:ext>
                  </a:extLst>
                </a:gridCol>
                <a:gridCol w="208280">
                  <a:extLst>
                    <a:ext uri="{9D8B030D-6E8A-4147-A177-3AD203B41FA5}">
                      <a16:colId xmlns:a16="http://schemas.microsoft.com/office/drawing/2014/main" val="2368407930"/>
                    </a:ext>
                  </a:extLst>
                </a:gridCol>
                <a:gridCol w="208280">
                  <a:extLst>
                    <a:ext uri="{9D8B030D-6E8A-4147-A177-3AD203B41FA5}">
                      <a16:colId xmlns:a16="http://schemas.microsoft.com/office/drawing/2014/main" val="3846669512"/>
                    </a:ext>
                  </a:extLst>
                </a:gridCol>
                <a:gridCol w="208280">
                  <a:extLst>
                    <a:ext uri="{9D8B030D-6E8A-4147-A177-3AD203B41FA5}">
                      <a16:colId xmlns:a16="http://schemas.microsoft.com/office/drawing/2014/main" val="1704240717"/>
                    </a:ext>
                  </a:extLst>
                </a:gridCol>
                <a:gridCol w="208280">
                  <a:extLst>
                    <a:ext uri="{9D8B030D-6E8A-4147-A177-3AD203B41FA5}">
                      <a16:colId xmlns:a16="http://schemas.microsoft.com/office/drawing/2014/main" val="286410924"/>
                    </a:ext>
                  </a:extLst>
                </a:gridCol>
                <a:gridCol w="246888">
                  <a:extLst>
                    <a:ext uri="{9D8B030D-6E8A-4147-A177-3AD203B41FA5}">
                      <a16:colId xmlns:a16="http://schemas.microsoft.com/office/drawing/2014/main" val="3743619427"/>
                    </a:ext>
                  </a:extLst>
                </a:gridCol>
                <a:gridCol w="246888">
                  <a:extLst>
                    <a:ext uri="{9D8B030D-6E8A-4147-A177-3AD203B41FA5}">
                      <a16:colId xmlns:a16="http://schemas.microsoft.com/office/drawing/2014/main" val="2807859608"/>
                    </a:ext>
                  </a:extLst>
                </a:gridCol>
                <a:gridCol w="246888">
                  <a:extLst>
                    <a:ext uri="{9D8B030D-6E8A-4147-A177-3AD203B41FA5}">
                      <a16:colId xmlns:a16="http://schemas.microsoft.com/office/drawing/2014/main" val="1757379152"/>
                    </a:ext>
                  </a:extLst>
                </a:gridCol>
                <a:gridCol w="208280">
                  <a:extLst>
                    <a:ext uri="{9D8B030D-6E8A-4147-A177-3AD203B41FA5}">
                      <a16:colId xmlns:a16="http://schemas.microsoft.com/office/drawing/2014/main" val="2520426895"/>
                    </a:ext>
                  </a:extLst>
                </a:gridCol>
                <a:gridCol w="246888">
                  <a:extLst>
                    <a:ext uri="{9D8B030D-6E8A-4147-A177-3AD203B41FA5}">
                      <a16:colId xmlns:a16="http://schemas.microsoft.com/office/drawing/2014/main" val="4205838309"/>
                    </a:ext>
                  </a:extLst>
                </a:gridCol>
                <a:gridCol w="246888">
                  <a:extLst>
                    <a:ext uri="{9D8B030D-6E8A-4147-A177-3AD203B41FA5}">
                      <a16:colId xmlns:a16="http://schemas.microsoft.com/office/drawing/2014/main" val="3306643961"/>
                    </a:ext>
                  </a:extLst>
                </a:gridCol>
                <a:gridCol w="246888">
                  <a:extLst>
                    <a:ext uri="{9D8B030D-6E8A-4147-A177-3AD203B41FA5}">
                      <a16:colId xmlns:a16="http://schemas.microsoft.com/office/drawing/2014/main" val="4033363697"/>
                    </a:ext>
                  </a:extLst>
                </a:gridCol>
                <a:gridCol w="208280">
                  <a:extLst>
                    <a:ext uri="{9D8B030D-6E8A-4147-A177-3AD203B41FA5}">
                      <a16:colId xmlns:a16="http://schemas.microsoft.com/office/drawing/2014/main" val="3372556672"/>
                    </a:ext>
                  </a:extLst>
                </a:gridCol>
                <a:gridCol w="208280">
                  <a:extLst>
                    <a:ext uri="{9D8B030D-6E8A-4147-A177-3AD203B41FA5}">
                      <a16:colId xmlns:a16="http://schemas.microsoft.com/office/drawing/2014/main" val="1189196006"/>
                    </a:ext>
                  </a:extLst>
                </a:gridCol>
                <a:gridCol w="246888">
                  <a:extLst>
                    <a:ext uri="{9D8B030D-6E8A-4147-A177-3AD203B41FA5}">
                      <a16:colId xmlns:a16="http://schemas.microsoft.com/office/drawing/2014/main" val="1037623131"/>
                    </a:ext>
                  </a:extLst>
                </a:gridCol>
                <a:gridCol w="208280">
                  <a:extLst>
                    <a:ext uri="{9D8B030D-6E8A-4147-A177-3AD203B41FA5}">
                      <a16:colId xmlns:a16="http://schemas.microsoft.com/office/drawing/2014/main" val="2731731328"/>
                    </a:ext>
                  </a:extLst>
                </a:gridCol>
                <a:gridCol w="208280">
                  <a:extLst>
                    <a:ext uri="{9D8B030D-6E8A-4147-A177-3AD203B41FA5}">
                      <a16:colId xmlns:a16="http://schemas.microsoft.com/office/drawing/2014/main" val="637575646"/>
                    </a:ext>
                  </a:extLst>
                </a:gridCol>
                <a:gridCol w="208280">
                  <a:extLst>
                    <a:ext uri="{9D8B030D-6E8A-4147-A177-3AD203B41FA5}">
                      <a16:colId xmlns:a16="http://schemas.microsoft.com/office/drawing/2014/main" val="2654512902"/>
                    </a:ext>
                  </a:extLst>
                </a:gridCol>
                <a:gridCol w="246888">
                  <a:extLst>
                    <a:ext uri="{9D8B030D-6E8A-4147-A177-3AD203B41FA5}">
                      <a16:colId xmlns:a16="http://schemas.microsoft.com/office/drawing/2014/main" val="4001468116"/>
                    </a:ext>
                  </a:extLst>
                </a:gridCol>
                <a:gridCol w="208280">
                  <a:extLst>
                    <a:ext uri="{9D8B030D-6E8A-4147-A177-3AD203B41FA5}">
                      <a16:colId xmlns:a16="http://schemas.microsoft.com/office/drawing/2014/main" val="312003913"/>
                    </a:ext>
                  </a:extLst>
                </a:gridCol>
                <a:gridCol w="208280">
                  <a:extLst>
                    <a:ext uri="{9D8B030D-6E8A-4147-A177-3AD203B41FA5}">
                      <a16:colId xmlns:a16="http://schemas.microsoft.com/office/drawing/2014/main" val="15163127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443947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- 2019-03-22 10:00:00 </a:t>
                      </a:r>
                      <a:r>
                        <a:rPr kumimoji="0" lang="en-US" sz="1000" b="0" i="0" u="none" strike="noStrike" kern="1200" cap="none" spc="0" normalizeH="0" baseline="0" noProof="0">
                          <a:ln>
                            <a:noFill/>
                          </a:ln>
                          <a:solidFill>
                            <a:prstClr val="black"/>
                          </a:solidFill>
                          <a:effectLst/>
                          <a:uLnTx/>
                          <a:uFillTx/>
                          <a:latin typeface="+mn-lt"/>
                          <a:ea typeface="+mn-ea"/>
                          <a:cs typeface="+mn-cs"/>
                        </a:rPr>
                        <a:t> 
 Perfect your beauty routine with selected essentials from your favourite K-Beauty brands:
https://zlr.my/2TkI96z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65102844"/>
                  </a:ext>
                </a:extLst>
              </a:tr>
            </a:tbl>
          </a:graphicData>
        </a:graphic>
      </p:graphicFrame>
      <p:sp>
        <p:nvSpPr>
          <p:cNvPr id="4" name="Text Placeholder 3">
            <a:extLst>
              <a:ext uri="{FF2B5EF4-FFF2-40B4-BE49-F238E27FC236}">
                <a16:creationId xmlns:a16="http://schemas.microsoft.com/office/drawing/2014/main" id="{30AB05F3-D348-4FA7-AA3F-560A4B2684E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3824093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79842-3675-4D17-AD54-6CACA9AFD6DC}"/>
              </a:ext>
            </a:extLst>
          </p:cNvPr>
          <p:cNvSpPr>
            <a:spLocks noGrp="1"/>
          </p:cNvSpPr>
          <p:nvPr>
            <p:ph type="title"/>
          </p:nvPr>
        </p:nvSpPr>
        <p:spPr/>
        <p:txBody>
          <a:bodyPr/>
          <a:lstStyle/>
          <a:p>
            <a:r>
              <a:rPr lang="en-US"/>
              <a:t>Facebook Own Posts Table | Facebook Metrics - MY - 19 of 26</a:t>
            </a:r>
          </a:p>
        </p:txBody>
      </p:sp>
      <p:graphicFrame>
        <p:nvGraphicFramePr>
          <p:cNvPr id="5" name="Table Placeholder 4">
            <a:extLst>
              <a:ext uri="{FF2B5EF4-FFF2-40B4-BE49-F238E27FC236}">
                <a16:creationId xmlns:a16="http://schemas.microsoft.com/office/drawing/2014/main" id="{9954567A-D521-4A6E-BC60-70B4D4AB8BB3}"/>
              </a:ext>
            </a:extLst>
          </p:cNvPr>
          <p:cNvGraphicFramePr>
            <a:graphicFrameLocks noGrp="1"/>
          </p:cNvGraphicFramePr>
          <p:nvPr>
            <p:ph type="tbl" sz="quarter" idx="13"/>
            <p:extLst>
              <p:ext uri="{D42A27DB-BD31-4B8C-83A1-F6EECF244321}">
                <p14:modId xmlns:p14="http://schemas.microsoft.com/office/powerpoint/2010/main" val="1672058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189708902"/>
                    </a:ext>
                  </a:extLst>
                </a:gridCol>
                <a:gridCol w="822959">
                  <a:extLst>
                    <a:ext uri="{9D8B030D-6E8A-4147-A177-3AD203B41FA5}">
                      <a16:colId xmlns:a16="http://schemas.microsoft.com/office/drawing/2014/main" val="3896178309"/>
                    </a:ext>
                  </a:extLst>
                </a:gridCol>
                <a:gridCol w="208280">
                  <a:extLst>
                    <a:ext uri="{9D8B030D-6E8A-4147-A177-3AD203B41FA5}">
                      <a16:colId xmlns:a16="http://schemas.microsoft.com/office/drawing/2014/main" val="2778436953"/>
                    </a:ext>
                  </a:extLst>
                </a:gridCol>
                <a:gridCol w="246888">
                  <a:extLst>
                    <a:ext uri="{9D8B030D-6E8A-4147-A177-3AD203B41FA5}">
                      <a16:colId xmlns:a16="http://schemas.microsoft.com/office/drawing/2014/main" val="3602902002"/>
                    </a:ext>
                  </a:extLst>
                </a:gridCol>
                <a:gridCol w="246888">
                  <a:extLst>
                    <a:ext uri="{9D8B030D-6E8A-4147-A177-3AD203B41FA5}">
                      <a16:colId xmlns:a16="http://schemas.microsoft.com/office/drawing/2014/main" val="3581327663"/>
                    </a:ext>
                  </a:extLst>
                </a:gridCol>
                <a:gridCol w="246888">
                  <a:extLst>
                    <a:ext uri="{9D8B030D-6E8A-4147-A177-3AD203B41FA5}">
                      <a16:colId xmlns:a16="http://schemas.microsoft.com/office/drawing/2014/main" val="2489583025"/>
                    </a:ext>
                  </a:extLst>
                </a:gridCol>
                <a:gridCol w="208280">
                  <a:extLst>
                    <a:ext uri="{9D8B030D-6E8A-4147-A177-3AD203B41FA5}">
                      <a16:colId xmlns:a16="http://schemas.microsoft.com/office/drawing/2014/main" val="1567374225"/>
                    </a:ext>
                  </a:extLst>
                </a:gridCol>
                <a:gridCol w="208280">
                  <a:extLst>
                    <a:ext uri="{9D8B030D-6E8A-4147-A177-3AD203B41FA5}">
                      <a16:colId xmlns:a16="http://schemas.microsoft.com/office/drawing/2014/main" val="2186748169"/>
                    </a:ext>
                  </a:extLst>
                </a:gridCol>
                <a:gridCol w="208280">
                  <a:extLst>
                    <a:ext uri="{9D8B030D-6E8A-4147-A177-3AD203B41FA5}">
                      <a16:colId xmlns:a16="http://schemas.microsoft.com/office/drawing/2014/main" val="1789129605"/>
                    </a:ext>
                  </a:extLst>
                </a:gridCol>
                <a:gridCol w="208280">
                  <a:extLst>
                    <a:ext uri="{9D8B030D-6E8A-4147-A177-3AD203B41FA5}">
                      <a16:colId xmlns:a16="http://schemas.microsoft.com/office/drawing/2014/main" val="109545178"/>
                    </a:ext>
                  </a:extLst>
                </a:gridCol>
                <a:gridCol w="208280">
                  <a:extLst>
                    <a:ext uri="{9D8B030D-6E8A-4147-A177-3AD203B41FA5}">
                      <a16:colId xmlns:a16="http://schemas.microsoft.com/office/drawing/2014/main" val="146271982"/>
                    </a:ext>
                  </a:extLst>
                </a:gridCol>
                <a:gridCol w="208280">
                  <a:extLst>
                    <a:ext uri="{9D8B030D-6E8A-4147-A177-3AD203B41FA5}">
                      <a16:colId xmlns:a16="http://schemas.microsoft.com/office/drawing/2014/main" val="531723300"/>
                    </a:ext>
                  </a:extLst>
                </a:gridCol>
                <a:gridCol w="208280">
                  <a:extLst>
                    <a:ext uri="{9D8B030D-6E8A-4147-A177-3AD203B41FA5}">
                      <a16:colId xmlns:a16="http://schemas.microsoft.com/office/drawing/2014/main" val="3123502713"/>
                    </a:ext>
                  </a:extLst>
                </a:gridCol>
                <a:gridCol w="246888">
                  <a:extLst>
                    <a:ext uri="{9D8B030D-6E8A-4147-A177-3AD203B41FA5}">
                      <a16:colId xmlns:a16="http://schemas.microsoft.com/office/drawing/2014/main" val="731079001"/>
                    </a:ext>
                  </a:extLst>
                </a:gridCol>
                <a:gridCol w="246888">
                  <a:extLst>
                    <a:ext uri="{9D8B030D-6E8A-4147-A177-3AD203B41FA5}">
                      <a16:colId xmlns:a16="http://schemas.microsoft.com/office/drawing/2014/main" val="1121709358"/>
                    </a:ext>
                  </a:extLst>
                </a:gridCol>
                <a:gridCol w="246888">
                  <a:extLst>
                    <a:ext uri="{9D8B030D-6E8A-4147-A177-3AD203B41FA5}">
                      <a16:colId xmlns:a16="http://schemas.microsoft.com/office/drawing/2014/main" val="680802164"/>
                    </a:ext>
                  </a:extLst>
                </a:gridCol>
                <a:gridCol w="208280">
                  <a:extLst>
                    <a:ext uri="{9D8B030D-6E8A-4147-A177-3AD203B41FA5}">
                      <a16:colId xmlns:a16="http://schemas.microsoft.com/office/drawing/2014/main" val="1459524236"/>
                    </a:ext>
                  </a:extLst>
                </a:gridCol>
                <a:gridCol w="246888">
                  <a:extLst>
                    <a:ext uri="{9D8B030D-6E8A-4147-A177-3AD203B41FA5}">
                      <a16:colId xmlns:a16="http://schemas.microsoft.com/office/drawing/2014/main" val="1920254851"/>
                    </a:ext>
                  </a:extLst>
                </a:gridCol>
                <a:gridCol w="246888">
                  <a:extLst>
                    <a:ext uri="{9D8B030D-6E8A-4147-A177-3AD203B41FA5}">
                      <a16:colId xmlns:a16="http://schemas.microsoft.com/office/drawing/2014/main" val="1150349826"/>
                    </a:ext>
                  </a:extLst>
                </a:gridCol>
                <a:gridCol w="246888">
                  <a:extLst>
                    <a:ext uri="{9D8B030D-6E8A-4147-A177-3AD203B41FA5}">
                      <a16:colId xmlns:a16="http://schemas.microsoft.com/office/drawing/2014/main" val="2657792529"/>
                    </a:ext>
                  </a:extLst>
                </a:gridCol>
                <a:gridCol w="208280">
                  <a:extLst>
                    <a:ext uri="{9D8B030D-6E8A-4147-A177-3AD203B41FA5}">
                      <a16:colId xmlns:a16="http://schemas.microsoft.com/office/drawing/2014/main" val="1804751240"/>
                    </a:ext>
                  </a:extLst>
                </a:gridCol>
                <a:gridCol w="208280">
                  <a:extLst>
                    <a:ext uri="{9D8B030D-6E8A-4147-A177-3AD203B41FA5}">
                      <a16:colId xmlns:a16="http://schemas.microsoft.com/office/drawing/2014/main" val="2832105451"/>
                    </a:ext>
                  </a:extLst>
                </a:gridCol>
                <a:gridCol w="246888">
                  <a:extLst>
                    <a:ext uri="{9D8B030D-6E8A-4147-A177-3AD203B41FA5}">
                      <a16:colId xmlns:a16="http://schemas.microsoft.com/office/drawing/2014/main" val="3207427730"/>
                    </a:ext>
                  </a:extLst>
                </a:gridCol>
                <a:gridCol w="208280">
                  <a:extLst>
                    <a:ext uri="{9D8B030D-6E8A-4147-A177-3AD203B41FA5}">
                      <a16:colId xmlns:a16="http://schemas.microsoft.com/office/drawing/2014/main" val="1150377739"/>
                    </a:ext>
                  </a:extLst>
                </a:gridCol>
                <a:gridCol w="208280">
                  <a:extLst>
                    <a:ext uri="{9D8B030D-6E8A-4147-A177-3AD203B41FA5}">
                      <a16:colId xmlns:a16="http://schemas.microsoft.com/office/drawing/2014/main" val="681348813"/>
                    </a:ext>
                  </a:extLst>
                </a:gridCol>
                <a:gridCol w="208280">
                  <a:extLst>
                    <a:ext uri="{9D8B030D-6E8A-4147-A177-3AD203B41FA5}">
                      <a16:colId xmlns:a16="http://schemas.microsoft.com/office/drawing/2014/main" val="1205240192"/>
                    </a:ext>
                  </a:extLst>
                </a:gridCol>
                <a:gridCol w="246888">
                  <a:extLst>
                    <a:ext uri="{9D8B030D-6E8A-4147-A177-3AD203B41FA5}">
                      <a16:colId xmlns:a16="http://schemas.microsoft.com/office/drawing/2014/main" val="596940228"/>
                    </a:ext>
                  </a:extLst>
                </a:gridCol>
                <a:gridCol w="208280">
                  <a:extLst>
                    <a:ext uri="{9D8B030D-6E8A-4147-A177-3AD203B41FA5}">
                      <a16:colId xmlns:a16="http://schemas.microsoft.com/office/drawing/2014/main" val="3911769210"/>
                    </a:ext>
                  </a:extLst>
                </a:gridCol>
                <a:gridCol w="208280">
                  <a:extLst>
                    <a:ext uri="{9D8B030D-6E8A-4147-A177-3AD203B41FA5}">
                      <a16:colId xmlns:a16="http://schemas.microsoft.com/office/drawing/2014/main" val="892880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73754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- 2019-03-22 04:00:01 </a:t>
                      </a:r>
                      <a:r>
                        <a:rPr kumimoji="0" lang="en-US" sz="1000" b="0" i="0" u="none" strike="noStrike" kern="1200" cap="none" spc="0" normalizeH="0" baseline="0" noProof="0">
                          <a:ln>
                            <a:noFill/>
                          </a:ln>
                          <a:solidFill>
                            <a:prstClr val="black"/>
                          </a:solidFill>
                          <a:effectLst/>
                          <a:uLnTx/>
                          <a:uFillTx/>
                          <a:latin typeface="+mn-lt"/>
                          <a:ea typeface="+mn-ea"/>
                          <a:cs typeface="+mn-cs"/>
                        </a:rPr>
                        <a:t> 
 Celebrating the inspiring diversity that's present in both nature and human in collaboration with two Swedish artists in the latest Kånken Art Collection:
https://zlr.my/2YdG3t4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115559640"/>
                  </a:ext>
                </a:extLst>
              </a:tr>
            </a:tbl>
          </a:graphicData>
        </a:graphic>
      </p:graphicFrame>
      <p:sp>
        <p:nvSpPr>
          <p:cNvPr id="4" name="Text Placeholder 3">
            <a:extLst>
              <a:ext uri="{FF2B5EF4-FFF2-40B4-BE49-F238E27FC236}">
                <a16:creationId xmlns:a16="http://schemas.microsoft.com/office/drawing/2014/main" id="{EF315873-7A07-4310-A876-56EC1B4FFF6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2811702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D70D92-2F2D-420C-8073-D0B34D81F5B9}"/>
              </a:ext>
            </a:extLst>
          </p:cNvPr>
          <p:cNvSpPr>
            <a:spLocks noGrp="1"/>
          </p:cNvSpPr>
          <p:nvPr>
            <p:ph type="title"/>
          </p:nvPr>
        </p:nvSpPr>
        <p:spPr/>
        <p:txBody>
          <a:bodyPr/>
          <a:lstStyle/>
          <a:p>
            <a:r>
              <a:rPr lang="en-US"/>
              <a:t>Facebook Own Posts Table | Facebook Metrics - MY - 20 of 26</a:t>
            </a:r>
          </a:p>
        </p:txBody>
      </p:sp>
      <p:graphicFrame>
        <p:nvGraphicFramePr>
          <p:cNvPr id="5" name="Table Placeholder 4">
            <a:extLst>
              <a:ext uri="{FF2B5EF4-FFF2-40B4-BE49-F238E27FC236}">
                <a16:creationId xmlns:a16="http://schemas.microsoft.com/office/drawing/2014/main" id="{AC3C2AC7-24E8-4C13-91CF-4DA32D76C144}"/>
              </a:ext>
            </a:extLst>
          </p:cNvPr>
          <p:cNvGraphicFramePr>
            <a:graphicFrameLocks noGrp="1"/>
          </p:cNvGraphicFramePr>
          <p:nvPr>
            <p:ph type="tbl" sz="quarter" idx="13"/>
            <p:extLst>
              <p:ext uri="{D42A27DB-BD31-4B8C-83A1-F6EECF244321}">
                <p14:modId xmlns:p14="http://schemas.microsoft.com/office/powerpoint/2010/main" val="3488713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4228909918"/>
                    </a:ext>
                  </a:extLst>
                </a:gridCol>
                <a:gridCol w="822959">
                  <a:extLst>
                    <a:ext uri="{9D8B030D-6E8A-4147-A177-3AD203B41FA5}">
                      <a16:colId xmlns:a16="http://schemas.microsoft.com/office/drawing/2014/main" val="2720238347"/>
                    </a:ext>
                  </a:extLst>
                </a:gridCol>
                <a:gridCol w="208280">
                  <a:extLst>
                    <a:ext uri="{9D8B030D-6E8A-4147-A177-3AD203B41FA5}">
                      <a16:colId xmlns:a16="http://schemas.microsoft.com/office/drawing/2014/main" val="341060568"/>
                    </a:ext>
                  </a:extLst>
                </a:gridCol>
                <a:gridCol w="246888">
                  <a:extLst>
                    <a:ext uri="{9D8B030D-6E8A-4147-A177-3AD203B41FA5}">
                      <a16:colId xmlns:a16="http://schemas.microsoft.com/office/drawing/2014/main" val="141691823"/>
                    </a:ext>
                  </a:extLst>
                </a:gridCol>
                <a:gridCol w="246888">
                  <a:extLst>
                    <a:ext uri="{9D8B030D-6E8A-4147-A177-3AD203B41FA5}">
                      <a16:colId xmlns:a16="http://schemas.microsoft.com/office/drawing/2014/main" val="2039198411"/>
                    </a:ext>
                  </a:extLst>
                </a:gridCol>
                <a:gridCol w="246888">
                  <a:extLst>
                    <a:ext uri="{9D8B030D-6E8A-4147-A177-3AD203B41FA5}">
                      <a16:colId xmlns:a16="http://schemas.microsoft.com/office/drawing/2014/main" val="2291566467"/>
                    </a:ext>
                  </a:extLst>
                </a:gridCol>
                <a:gridCol w="208280">
                  <a:extLst>
                    <a:ext uri="{9D8B030D-6E8A-4147-A177-3AD203B41FA5}">
                      <a16:colId xmlns:a16="http://schemas.microsoft.com/office/drawing/2014/main" val="1502995881"/>
                    </a:ext>
                  </a:extLst>
                </a:gridCol>
                <a:gridCol w="208280">
                  <a:extLst>
                    <a:ext uri="{9D8B030D-6E8A-4147-A177-3AD203B41FA5}">
                      <a16:colId xmlns:a16="http://schemas.microsoft.com/office/drawing/2014/main" val="1349314939"/>
                    </a:ext>
                  </a:extLst>
                </a:gridCol>
                <a:gridCol w="208280">
                  <a:extLst>
                    <a:ext uri="{9D8B030D-6E8A-4147-A177-3AD203B41FA5}">
                      <a16:colId xmlns:a16="http://schemas.microsoft.com/office/drawing/2014/main" val="967450491"/>
                    </a:ext>
                  </a:extLst>
                </a:gridCol>
                <a:gridCol w="208280">
                  <a:extLst>
                    <a:ext uri="{9D8B030D-6E8A-4147-A177-3AD203B41FA5}">
                      <a16:colId xmlns:a16="http://schemas.microsoft.com/office/drawing/2014/main" val="3281110960"/>
                    </a:ext>
                  </a:extLst>
                </a:gridCol>
                <a:gridCol w="208280">
                  <a:extLst>
                    <a:ext uri="{9D8B030D-6E8A-4147-A177-3AD203B41FA5}">
                      <a16:colId xmlns:a16="http://schemas.microsoft.com/office/drawing/2014/main" val="1996382593"/>
                    </a:ext>
                  </a:extLst>
                </a:gridCol>
                <a:gridCol w="208280">
                  <a:extLst>
                    <a:ext uri="{9D8B030D-6E8A-4147-A177-3AD203B41FA5}">
                      <a16:colId xmlns:a16="http://schemas.microsoft.com/office/drawing/2014/main" val="2881570801"/>
                    </a:ext>
                  </a:extLst>
                </a:gridCol>
                <a:gridCol w="208280">
                  <a:extLst>
                    <a:ext uri="{9D8B030D-6E8A-4147-A177-3AD203B41FA5}">
                      <a16:colId xmlns:a16="http://schemas.microsoft.com/office/drawing/2014/main" val="2069001029"/>
                    </a:ext>
                  </a:extLst>
                </a:gridCol>
                <a:gridCol w="246888">
                  <a:extLst>
                    <a:ext uri="{9D8B030D-6E8A-4147-A177-3AD203B41FA5}">
                      <a16:colId xmlns:a16="http://schemas.microsoft.com/office/drawing/2014/main" val="1827606689"/>
                    </a:ext>
                  </a:extLst>
                </a:gridCol>
                <a:gridCol w="246888">
                  <a:extLst>
                    <a:ext uri="{9D8B030D-6E8A-4147-A177-3AD203B41FA5}">
                      <a16:colId xmlns:a16="http://schemas.microsoft.com/office/drawing/2014/main" val="333459957"/>
                    </a:ext>
                  </a:extLst>
                </a:gridCol>
                <a:gridCol w="246888">
                  <a:extLst>
                    <a:ext uri="{9D8B030D-6E8A-4147-A177-3AD203B41FA5}">
                      <a16:colId xmlns:a16="http://schemas.microsoft.com/office/drawing/2014/main" val="4060328987"/>
                    </a:ext>
                  </a:extLst>
                </a:gridCol>
                <a:gridCol w="208280">
                  <a:extLst>
                    <a:ext uri="{9D8B030D-6E8A-4147-A177-3AD203B41FA5}">
                      <a16:colId xmlns:a16="http://schemas.microsoft.com/office/drawing/2014/main" val="3113126288"/>
                    </a:ext>
                  </a:extLst>
                </a:gridCol>
                <a:gridCol w="246888">
                  <a:extLst>
                    <a:ext uri="{9D8B030D-6E8A-4147-A177-3AD203B41FA5}">
                      <a16:colId xmlns:a16="http://schemas.microsoft.com/office/drawing/2014/main" val="2333231329"/>
                    </a:ext>
                  </a:extLst>
                </a:gridCol>
                <a:gridCol w="246888">
                  <a:extLst>
                    <a:ext uri="{9D8B030D-6E8A-4147-A177-3AD203B41FA5}">
                      <a16:colId xmlns:a16="http://schemas.microsoft.com/office/drawing/2014/main" val="601534648"/>
                    </a:ext>
                  </a:extLst>
                </a:gridCol>
                <a:gridCol w="246888">
                  <a:extLst>
                    <a:ext uri="{9D8B030D-6E8A-4147-A177-3AD203B41FA5}">
                      <a16:colId xmlns:a16="http://schemas.microsoft.com/office/drawing/2014/main" val="817563759"/>
                    </a:ext>
                  </a:extLst>
                </a:gridCol>
                <a:gridCol w="208280">
                  <a:extLst>
                    <a:ext uri="{9D8B030D-6E8A-4147-A177-3AD203B41FA5}">
                      <a16:colId xmlns:a16="http://schemas.microsoft.com/office/drawing/2014/main" val="3092225068"/>
                    </a:ext>
                  </a:extLst>
                </a:gridCol>
                <a:gridCol w="208280">
                  <a:extLst>
                    <a:ext uri="{9D8B030D-6E8A-4147-A177-3AD203B41FA5}">
                      <a16:colId xmlns:a16="http://schemas.microsoft.com/office/drawing/2014/main" val="473966978"/>
                    </a:ext>
                  </a:extLst>
                </a:gridCol>
                <a:gridCol w="246888">
                  <a:extLst>
                    <a:ext uri="{9D8B030D-6E8A-4147-A177-3AD203B41FA5}">
                      <a16:colId xmlns:a16="http://schemas.microsoft.com/office/drawing/2014/main" val="4007505468"/>
                    </a:ext>
                  </a:extLst>
                </a:gridCol>
                <a:gridCol w="208280">
                  <a:extLst>
                    <a:ext uri="{9D8B030D-6E8A-4147-A177-3AD203B41FA5}">
                      <a16:colId xmlns:a16="http://schemas.microsoft.com/office/drawing/2014/main" val="1277818795"/>
                    </a:ext>
                  </a:extLst>
                </a:gridCol>
                <a:gridCol w="208280">
                  <a:extLst>
                    <a:ext uri="{9D8B030D-6E8A-4147-A177-3AD203B41FA5}">
                      <a16:colId xmlns:a16="http://schemas.microsoft.com/office/drawing/2014/main" val="2815567648"/>
                    </a:ext>
                  </a:extLst>
                </a:gridCol>
                <a:gridCol w="208280">
                  <a:extLst>
                    <a:ext uri="{9D8B030D-6E8A-4147-A177-3AD203B41FA5}">
                      <a16:colId xmlns:a16="http://schemas.microsoft.com/office/drawing/2014/main" val="2266579405"/>
                    </a:ext>
                  </a:extLst>
                </a:gridCol>
                <a:gridCol w="246888">
                  <a:extLst>
                    <a:ext uri="{9D8B030D-6E8A-4147-A177-3AD203B41FA5}">
                      <a16:colId xmlns:a16="http://schemas.microsoft.com/office/drawing/2014/main" val="3774536652"/>
                    </a:ext>
                  </a:extLst>
                </a:gridCol>
                <a:gridCol w="208280">
                  <a:extLst>
                    <a:ext uri="{9D8B030D-6E8A-4147-A177-3AD203B41FA5}">
                      <a16:colId xmlns:a16="http://schemas.microsoft.com/office/drawing/2014/main" val="3531142556"/>
                    </a:ext>
                  </a:extLst>
                </a:gridCol>
                <a:gridCol w="208280">
                  <a:extLst>
                    <a:ext uri="{9D8B030D-6E8A-4147-A177-3AD203B41FA5}">
                      <a16:colId xmlns:a16="http://schemas.microsoft.com/office/drawing/2014/main" val="31457418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888007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- 2019-03-21 10:00:01 </a:t>
                      </a:r>
                      <a:r>
                        <a:rPr kumimoji="0" lang="en-US" sz="1000" b="0" i="0" u="none" strike="noStrike" kern="1200" cap="none" spc="0" normalizeH="0" baseline="0" noProof="0">
                          <a:ln>
                            <a:noFill/>
                          </a:ln>
                          <a:solidFill>
                            <a:prstClr val="black"/>
                          </a:solidFill>
                          <a:effectLst/>
                          <a:uLnTx/>
                          <a:uFillTx/>
                          <a:latin typeface="+mn-lt"/>
                          <a:ea typeface="+mn-ea"/>
                          <a:cs typeface="+mn-cs"/>
                        </a:rPr>
                        <a:t> 
 Experience Nike Air like never before with new sleek lines, sheer upper &amp; extra lift:
https://zlr.my/2YeVKjJ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2451499096"/>
                  </a:ext>
                </a:extLst>
              </a:tr>
            </a:tbl>
          </a:graphicData>
        </a:graphic>
      </p:graphicFrame>
      <p:sp>
        <p:nvSpPr>
          <p:cNvPr id="4" name="Text Placeholder 3">
            <a:extLst>
              <a:ext uri="{FF2B5EF4-FFF2-40B4-BE49-F238E27FC236}">
                <a16:creationId xmlns:a16="http://schemas.microsoft.com/office/drawing/2014/main" id="{7C4E4757-59C4-4C3B-8B31-7E185476F6E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0782194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53818D-E368-4305-B8C2-681BCBDFCFC0}"/>
              </a:ext>
            </a:extLst>
          </p:cNvPr>
          <p:cNvSpPr>
            <a:spLocks noGrp="1"/>
          </p:cNvSpPr>
          <p:nvPr>
            <p:ph type="title"/>
          </p:nvPr>
        </p:nvSpPr>
        <p:spPr/>
        <p:txBody>
          <a:bodyPr/>
          <a:lstStyle/>
          <a:p>
            <a:r>
              <a:rPr lang="en-US"/>
              <a:t>Facebook Own Posts Table | Facebook Metrics - MY - 21 of 26</a:t>
            </a:r>
          </a:p>
        </p:txBody>
      </p:sp>
      <p:graphicFrame>
        <p:nvGraphicFramePr>
          <p:cNvPr id="5" name="Table Placeholder 4">
            <a:extLst>
              <a:ext uri="{FF2B5EF4-FFF2-40B4-BE49-F238E27FC236}">
                <a16:creationId xmlns:a16="http://schemas.microsoft.com/office/drawing/2014/main" id="{4D9188FE-55C3-4F7B-B202-B1F11C095492}"/>
              </a:ext>
            </a:extLst>
          </p:cNvPr>
          <p:cNvGraphicFramePr>
            <a:graphicFrameLocks noGrp="1"/>
          </p:cNvGraphicFramePr>
          <p:nvPr>
            <p:ph type="tbl" sz="quarter" idx="13"/>
            <p:extLst>
              <p:ext uri="{D42A27DB-BD31-4B8C-83A1-F6EECF244321}">
                <p14:modId xmlns:p14="http://schemas.microsoft.com/office/powerpoint/2010/main" val="387223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870373784"/>
                    </a:ext>
                  </a:extLst>
                </a:gridCol>
                <a:gridCol w="822959">
                  <a:extLst>
                    <a:ext uri="{9D8B030D-6E8A-4147-A177-3AD203B41FA5}">
                      <a16:colId xmlns:a16="http://schemas.microsoft.com/office/drawing/2014/main" val="3249596664"/>
                    </a:ext>
                  </a:extLst>
                </a:gridCol>
                <a:gridCol w="208280">
                  <a:extLst>
                    <a:ext uri="{9D8B030D-6E8A-4147-A177-3AD203B41FA5}">
                      <a16:colId xmlns:a16="http://schemas.microsoft.com/office/drawing/2014/main" val="1511209933"/>
                    </a:ext>
                  </a:extLst>
                </a:gridCol>
                <a:gridCol w="246888">
                  <a:extLst>
                    <a:ext uri="{9D8B030D-6E8A-4147-A177-3AD203B41FA5}">
                      <a16:colId xmlns:a16="http://schemas.microsoft.com/office/drawing/2014/main" val="3073289406"/>
                    </a:ext>
                  </a:extLst>
                </a:gridCol>
                <a:gridCol w="246888">
                  <a:extLst>
                    <a:ext uri="{9D8B030D-6E8A-4147-A177-3AD203B41FA5}">
                      <a16:colId xmlns:a16="http://schemas.microsoft.com/office/drawing/2014/main" val="2564938778"/>
                    </a:ext>
                  </a:extLst>
                </a:gridCol>
                <a:gridCol w="246888">
                  <a:extLst>
                    <a:ext uri="{9D8B030D-6E8A-4147-A177-3AD203B41FA5}">
                      <a16:colId xmlns:a16="http://schemas.microsoft.com/office/drawing/2014/main" val="2986551354"/>
                    </a:ext>
                  </a:extLst>
                </a:gridCol>
                <a:gridCol w="208280">
                  <a:extLst>
                    <a:ext uri="{9D8B030D-6E8A-4147-A177-3AD203B41FA5}">
                      <a16:colId xmlns:a16="http://schemas.microsoft.com/office/drawing/2014/main" val="1459165413"/>
                    </a:ext>
                  </a:extLst>
                </a:gridCol>
                <a:gridCol w="208280">
                  <a:extLst>
                    <a:ext uri="{9D8B030D-6E8A-4147-A177-3AD203B41FA5}">
                      <a16:colId xmlns:a16="http://schemas.microsoft.com/office/drawing/2014/main" val="2230280869"/>
                    </a:ext>
                  </a:extLst>
                </a:gridCol>
                <a:gridCol w="208280">
                  <a:extLst>
                    <a:ext uri="{9D8B030D-6E8A-4147-A177-3AD203B41FA5}">
                      <a16:colId xmlns:a16="http://schemas.microsoft.com/office/drawing/2014/main" val="1297350298"/>
                    </a:ext>
                  </a:extLst>
                </a:gridCol>
                <a:gridCol w="208280">
                  <a:extLst>
                    <a:ext uri="{9D8B030D-6E8A-4147-A177-3AD203B41FA5}">
                      <a16:colId xmlns:a16="http://schemas.microsoft.com/office/drawing/2014/main" val="3445520227"/>
                    </a:ext>
                  </a:extLst>
                </a:gridCol>
                <a:gridCol w="208280">
                  <a:extLst>
                    <a:ext uri="{9D8B030D-6E8A-4147-A177-3AD203B41FA5}">
                      <a16:colId xmlns:a16="http://schemas.microsoft.com/office/drawing/2014/main" val="1752529218"/>
                    </a:ext>
                  </a:extLst>
                </a:gridCol>
                <a:gridCol w="208280">
                  <a:extLst>
                    <a:ext uri="{9D8B030D-6E8A-4147-A177-3AD203B41FA5}">
                      <a16:colId xmlns:a16="http://schemas.microsoft.com/office/drawing/2014/main" val="1003848989"/>
                    </a:ext>
                  </a:extLst>
                </a:gridCol>
                <a:gridCol w="208280">
                  <a:extLst>
                    <a:ext uri="{9D8B030D-6E8A-4147-A177-3AD203B41FA5}">
                      <a16:colId xmlns:a16="http://schemas.microsoft.com/office/drawing/2014/main" val="125459505"/>
                    </a:ext>
                  </a:extLst>
                </a:gridCol>
                <a:gridCol w="246888">
                  <a:extLst>
                    <a:ext uri="{9D8B030D-6E8A-4147-A177-3AD203B41FA5}">
                      <a16:colId xmlns:a16="http://schemas.microsoft.com/office/drawing/2014/main" val="3100868005"/>
                    </a:ext>
                  </a:extLst>
                </a:gridCol>
                <a:gridCol w="246888">
                  <a:extLst>
                    <a:ext uri="{9D8B030D-6E8A-4147-A177-3AD203B41FA5}">
                      <a16:colId xmlns:a16="http://schemas.microsoft.com/office/drawing/2014/main" val="1578539661"/>
                    </a:ext>
                  </a:extLst>
                </a:gridCol>
                <a:gridCol w="246888">
                  <a:extLst>
                    <a:ext uri="{9D8B030D-6E8A-4147-A177-3AD203B41FA5}">
                      <a16:colId xmlns:a16="http://schemas.microsoft.com/office/drawing/2014/main" val="1633586526"/>
                    </a:ext>
                  </a:extLst>
                </a:gridCol>
                <a:gridCol w="208280">
                  <a:extLst>
                    <a:ext uri="{9D8B030D-6E8A-4147-A177-3AD203B41FA5}">
                      <a16:colId xmlns:a16="http://schemas.microsoft.com/office/drawing/2014/main" val="2218707608"/>
                    </a:ext>
                  </a:extLst>
                </a:gridCol>
                <a:gridCol w="246888">
                  <a:extLst>
                    <a:ext uri="{9D8B030D-6E8A-4147-A177-3AD203B41FA5}">
                      <a16:colId xmlns:a16="http://schemas.microsoft.com/office/drawing/2014/main" val="1744336375"/>
                    </a:ext>
                  </a:extLst>
                </a:gridCol>
                <a:gridCol w="246888">
                  <a:extLst>
                    <a:ext uri="{9D8B030D-6E8A-4147-A177-3AD203B41FA5}">
                      <a16:colId xmlns:a16="http://schemas.microsoft.com/office/drawing/2014/main" val="1500996266"/>
                    </a:ext>
                  </a:extLst>
                </a:gridCol>
                <a:gridCol w="246888">
                  <a:extLst>
                    <a:ext uri="{9D8B030D-6E8A-4147-A177-3AD203B41FA5}">
                      <a16:colId xmlns:a16="http://schemas.microsoft.com/office/drawing/2014/main" val="3632424450"/>
                    </a:ext>
                  </a:extLst>
                </a:gridCol>
                <a:gridCol w="208280">
                  <a:extLst>
                    <a:ext uri="{9D8B030D-6E8A-4147-A177-3AD203B41FA5}">
                      <a16:colId xmlns:a16="http://schemas.microsoft.com/office/drawing/2014/main" val="4014317271"/>
                    </a:ext>
                  </a:extLst>
                </a:gridCol>
                <a:gridCol w="208280">
                  <a:extLst>
                    <a:ext uri="{9D8B030D-6E8A-4147-A177-3AD203B41FA5}">
                      <a16:colId xmlns:a16="http://schemas.microsoft.com/office/drawing/2014/main" val="1173434023"/>
                    </a:ext>
                  </a:extLst>
                </a:gridCol>
                <a:gridCol w="246888">
                  <a:extLst>
                    <a:ext uri="{9D8B030D-6E8A-4147-A177-3AD203B41FA5}">
                      <a16:colId xmlns:a16="http://schemas.microsoft.com/office/drawing/2014/main" val="438573797"/>
                    </a:ext>
                  </a:extLst>
                </a:gridCol>
                <a:gridCol w="208280">
                  <a:extLst>
                    <a:ext uri="{9D8B030D-6E8A-4147-A177-3AD203B41FA5}">
                      <a16:colId xmlns:a16="http://schemas.microsoft.com/office/drawing/2014/main" val="2806686508"/>
                    </a:ext>
                  </a:extLst>
                </a:gridCol>
                <a:gridCol w="208280">
                  <a:extLst>
                    <a:ext uri="{9D8B030D-6E8A-4147-A177-3AD203B41FA5}">
                      <a16:colId xmlns:a16="http://schemas.microsoft.com/office/drawing/2014/main" val="283997798"/>
                    </a:ext>
                  </a:extLst>
                </a:gridCol>
                <a:gridCol w="208280">
                  <a:extLst>
                    <a:ext uri="{9D8B030D-6E8A-4147-A177-3AD203B41FA5}">
                      <a16:colId xmlns:a16="http://schemas.microsoft.com/office/drawing/2014/main" val="3473561290"/>
                    </a:ext>
                  </a:extLst>
                </a:gridCol>
                <a:gridCol w="246888">
                  <a:extLst>
                    <a:ext uri="{9D8B030D-6E8A-4147-A177-3AD203B41FA5}">
                      <a16:colId xmlns:a16="http://schemas.microsoft.com/office/drawing/2014/main" val="1733398337"/>
                    </a:ext>
                  </a:extLst>
                </a:gridCol>
                <a:gridCol w="208280">
                  <a:extLst>
                    <a:ext uri="{9D8B030D-6E8A-4147-A177-3AD203B41FA5}">
                      <a16:colId xmlns:a16="http://schemas.microsoft.com/office/drawing/2014/main" val="2995155991"/>
                    </a:ext>
                  </a:extLst>
                </a:gridCol>
                <a:gridCol w="208280">
                  <a:extLst>
                    <a:ext uri="{9D8B030D-6E8A-4147-A177-3AD203B41FA5}">
                      <a16:colId xmlns:a16="http://schemas.microsoft.com/office/drawing/2014/main" val="12283498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08379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- 2019-03-21 04:00:01 </a:t>
                      </a:r>
                      <a:r>
                        <a:rPr kumimoji="0" lang="en-US" sz="1000" b="0" i="0" u="none" strike="noStrike" kern="1200" cap="none" spc="0" normalizeH="0" baseline="0" noProof="0">
                          <a:ln>
                            <a:noFill/>
                          </a:ln>
                          <a:solidFill>
                            <a:prstClr val="black"/>
                          </a:solidFill>
                          <a:effectLst/>
                          <a:uLnTx/>
                          <a:uFillTx/>
                          <a:latin typeface="+mn-lt"/>
                          <a:ea typeface="+mn-ea"/>
                          <a:cs typeface="+mn-cs"/>
                        </a:rPr>
                        <a:t> 
 Local paddy fields &amp; lush greenery served as the inspiration for the effortless collection by AfiqM for #ZALORAYA2019:
https://zlr.my/2Tod1TX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9706200"/>
                  </a:ext>
                </a:extLst>
              </a:tr>
            </a:tbl>
          </a:graphicData>
        </a:graphic>
      </p:graphicFrame>
      <p:sp>
        <p:nvSpPr>
          <p:cNvPr id="4" name="Text Placeholder 3">
            <a:extLst>
              <a:ext uri="{FF2B5EF4-FFF2-40B4-BE49-F238E27FC236}">
                <a16:creationId xmlns:a16="http://schemas.microsoft.com/office/drawing/2014/main" id="{8FBAA390-21D2-42AF-ABD3-967FEA6D592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1050158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9252B5-6374-4FCF-866E-62898E7C90F9}"/>
              </a:ext>
            </a:extLst>
          </p:cNvPr>
          <p:cNvSpPr>
            <a:spLocks noGrp="1"/>
          </p:cNvSpPr>
          <p:nvPr>
            <p:ph type="title"/>
          </p:nvPr>
        </p:nvSpPr>
        <p:spPr/>
        <p:txBody>
          <a:bodyPr/>
          <a:lstStyle/>
          <a:p>
            <a:r>
              <a:rPr lang="en-US"/>
              <a:t>Facebook Own Posts Table | Facebook Metrics - MY - 22 of 26</a:t>
            </a:r>
          </a:p>
        </p:txBody>
      </p:sp>
      <p:graphicFrame>
        <p:nvGraphicFramePr>
          <p:cNvPr id="5" name="Table Placeholder 4">
            <a:extLst>
              <a:ext uri="{FF2B5EF4-FFF2-40B4-BE49-F238E27FC236}">
                <a16:creationId xmlns:a16="http://schemas.microsoft.com/office/drawing/2014/main" id="{B64CD59D-DCFF-434C-BF90-70FC438AB0C1}"/>
              </a:ext>
            </a:extLst>
          </p:cNvPr>
          <p:cNvGraphicFramePr>
            <a:graphicFrameLocks noGrp="1"/>
          </p:cNvGraphicFramePr>
          <p:nvPr>
            <p:ph type="tbl" sz="quarter" idx="13"/>
            <p:extLst>
              <p:ext uri="{D42A27DB-BD31-4B8C-83A1-F6EECF244321}">
                <p14:modId xmlns:p14="http://schemas.microsoft.com/office/powerpoint/2010/main" val="31784319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328810144"/>
                    </a:ext>
                  </a:extLst>
                </a:gridCol>
                <a:gridCol w="822959">
                  <a:extLst>
                    <a:ext uri="{9D8B030D-6E8A-4147-A177-3AD203B41FA5}">
                      <a16:colId xmlns:a16="http://schemas.microsoft.com/office/drawing/2014/main" val="2108203872"/>
                    </a:ext>
                  </a:extLst>
                </a:gridCol>
                <a:gridCol w="208280">
                  <a:extLst>
                    <a:ext uri="{9D8B030D-6E8A-4147-A177-3AD203B41FA5}">
                      <a16:colId xmlns:a16="http://schemas.microsoft.com/office/drawing/2014/main" val="1499934619"/>
                    </a:ext>
                  </a:extLst>
                </a:gridCol>
                <a:gridCol w="246888">
                  <a:extLst>
                    <a:ext uri="{9D8B030D-6E8A-4147-A177-3AD203B41FA5}">
                      <a16:colId xmlns:a16="http://schemas.microsoft.com/office/drawing/2014/main" val="4044655292"/>
                    </a:ext>
                  </a:extLst>
                </a:gridCol>
                <a:gridCol w="246888">
                  <a:extLst>
                    <a:ext uri="{9D8B030D-6E8A-4147-A177-3AD203B41FA5}">
                      <a16:colId xmlns:a16="http://schemas.microsoft.com/office/drawing/2014/main" val="3526069244"/>
                    </a:ext>
                  </a:extLst>
                </a:gridCol>
                <a:gridCol w="246888">
                  <a:extLst>
                    <a:ext uri="{9D8B030D-6E8A-4147-A177-3AD203B41FA5}">
                      <a16:colId xmlns:a16="http://schemas.microsoft.com/office/drawing/2014/main" val="2867688657"/>
                    </a:ext>
                  </a:extLst>
                </a:gridCol>
                <a:gridCol w="208280">
                  <a:extLst>
                    <a:ext uri="{9D8B030D-6E8A-4147-A177-3AD203B41FA5}">
                      <a16:colId xmlns:a16="http://schemas.microsoft.com/office/drawing/2014/main" val="3442595267"/>
                    </a:ext>
                  </a:extLst>
                </a:gridCol>
                <a:gridCol w="208280">
                  <a:extLst>
                    <a:ext uri="{9D8B030D-6E8A-4147-A177-3AD203B41FA5}">
                      <a16:colId xmlns:a16="http://schemas.microsoft.com/office/drawing/2014/main" val="3215486823"/>
                    </a:ext>
                  </a:extLst>
                </a:gridCol>
                <a:gridCol w="208280">
                  <a:extLst>
                    <a:ext uri="{9D8B030D-6E8A-4147-A177-3AD203B41FA5}">
                      <a16:colId xmlns:a16="http://schemas.microsoft.com/office/drawing/2014/main" val="4062361371"/>
                    </a:ext>
                  </a:extLst>
                </a:gridCol>
                <a:gridCol w="208280">
                  <a:extLst>
                    <a:ext uri="{9D8B030D-6E8A-4147-A177-3AD203B41FA5}">
                      <a16:colId xmlns:a16="http://schemas.microsoft.com/office/drawing/2014/main" val="4030726031"/>
                    </a:ext>
                  </a:extLst>
                </a:gridCol>
                <a:gridCol w="208280">
                  <a:extLst>
                    <a:ext uri="{9D8B030D-6E8A-4147-A177-3AD203B41FA5}">
                      <a16:colId xmlns:a16="http://schemas.microsoft.com/office/drawing/2014/main" val="2704419334"/>
                    </a:ext>
                  </a:extLst>
                </a:gridCol>
                <a:gridCol w="208280">
                  <a:extLst>
                    <a:ext uri="{9D8B030D-6E8A-4147-A177-3AD203B41FA5}">
                      <a16:colId xmlns:a16="http://schemas.microsoft.com/office/drawing/2014/main" val="2771583673"/>
                    </a:ext>
                  </a:extLst>
                </a:gridCol>
                <a:gridCol w="208280">
                  <a:extLst>
                    <a:ext uri="{9D8B030D-6E8A-4147-A177-3AD203B41FA5}">
                      <a16:colId xmlns:a16="http://schemas.microsoft.com/office/drawing/2014/main" val="784624498"/>
                    </a:ext>
                  </a:extLst>
                </a:gridCol>
                <a:gridCol w="246888">
                  <a:extLst>
                    <a:ext uri="{9D8B030D-6E8A-4147-A177-3AD203B41FA5}">
                      <a16:colId xmlns:a16="http://schemas.microsoft.com/office/drawing/2014/main" val="1104795854"/>
                    </a:ext>
                  </a:extLst>
                </a:gridCol>
                <a:gridCol w="246888">
                  <a:extLst>
                    <a:ext uri="{9D8B030D-6E8A-4147-A177-3AD203B41FA5}">
                      <a16:colId xmlns:a16="http://schemas.microsoft.com/office/drawing/2014/main" val="2186278550"/>
                    </a:ext>
                  </a:extLst>
                </a:gridCol>
                <a:gridCol w="246888">
                  <a:extLst>
                    <a:ext uri="{9D8B030D-6E8A-4147-A177-3AD203B41FA5}">
                      <a16:colId xmlns:a16="http://schemas.microsoft.com/office/drawing/2014/main" val="296631137"/>
                    </a:ext>
                  </a:extLst>
                </a:gridCol>
                <a:gridCol w="208280">
                  <a:extLst>
                    <a:ext uri="{9D8B030D-6E8A-4147-A177-3AD203B41FA5}">
                      <a16:colId xmlns:a16="http://schemas.microsoft.com/office/drawing/2014/main" val="2277770808"/>
                    </a:ext>
                  </a:extLst>
                </a:gridCol>
                <a:gridCol w="246888">
                  <a:extLst>
                    <a:ext uri="{9D8B030D-6E8A-4147-A177-3AD203B41FA5}">
                      <a16:colId xmlns:a16="http://schemas.microsoft.com/office/drawing/2014/main" val="733444424"/>
                    </a:ext>
                  </a:extLst>
                </a:gridCol>
                <a:gridCol w="246888">
                  <a:extLst>
                    <a:ext uri="{9D8B030D-6E8A-4147-A177-3AD203B41FA5}">
                      <a16:colId xmlns:a16="http://schemas.microsoft.com/office/drawing/2014/main" val="2324928939"/>
                    </a:ext>
                  </a:extLst>
                </a:gridCol>
                <a:gridCol w="246888">
                  <a:extLst>
                    <a:ext uri="{9D8B030D-6E8A-4147-A177-3AD203B41FA5}">
                      <a16:colId xmlns:a16="http://schemas.microsoft.com/office/drawing/2014/main" val="709721420"/>
                    </a:ext>
                  </a:extLst>
                </a:gridCol>
                <a:gridCol w="208280">
                  <a:extLst>
                    <a:ext uri="{9D8B030D-6E8A-4147-A177-3AD203B41FA5}">
                      <a16:colId xmlns:a16="http://schemas.microsoft.com/office/drawing/2014/main" val="2752478858"/>
                    </a:ext>
                  </a:extLst>
                </a:gridCol>
                <a:gridCol w="208280">
                  <a:extLst>
                    <a:ext uri="{9D8B030D-6E8A-4147-A177-3AD203B41FA5}">
                      <a16:colId xmlns:a16="http://schemas.microsoft.com/office/drawing/2014/main" val="326838807"/>
                    </a:ext>
                  </a:extLst>
                </a:gridCol>
                <a:gridCol w="246888">
                  <a:extLst>
                    <a:ext uri="{9D8B030D-6E8A-4147-A177-3AD203B41FA5}">
                      <a16:colId xmlns:a16="http://schemas.microsoft.com/office/drawing/2014/main" val="3872613583"/>
                    </a:ext>
                  </a:extLst>
                </a:gridCol>
                <a:gridCol w="208280">
                  <a:extLst>
                    <a:ext uri="{9D8B030D-6E8A-4147-A177-3AD203B41FA5}">
                      <a16:colId xmlns:a16="http://schemas.microsoft.com/office/drawing/2014/main" val="3650230796"/>
                    </a:ext>
                  </a:extLst>
                </a:gridCol>
                <a:gridCol w="208280">
                  <a:extLst>
                    <a:ext uri="{9D8B030D-6E8A-4147-A177-3AD203B41FA5}">
                      <a16:colId xmlns:a16="http://schemas.microsoft.com/office/drawing/2014/main" val="4237874378"/>
                    </a:ext>
                  </a:extLst>
                </a:gridCol>
                <a:gridCol w="208280">
                  <a:extLst>
                    <a:ext uri="{9D8B030D-6E8A-4147-A177-3AD203B41FA5}">
                      <a16:colId xmlns:a16="http://schemas.microsoft.com/office/drawing/2014/main" val="4032826132"/>
                    </a:ext>
                  </a:extLst>
                </a:gridCol>
                <a:gridCol w="246888">
                  <a:extLst>
                    <a:ext uri="{9D8B030D-6E8A-4147-A177-3AD203B41FA5}">
                      <a16:colId xmlns:a16="http://schemas.microsoft.com/office/drawing/2014/main" val="1928999742"/>
                    </a:ext>
                  </a:extLst>
                </a:gridCol>
                <a:gridCol w="208280">
                  <a:extLst>
                    <a:ext uri="{9D8B030D-6E8A-4147-A177-3AD203B41FA5}">
                      <a16:colId xmlns:a16="http://schemas.microsoft.com/office/drawing/2014/main" val="3133776179"/>
                    </a:ext>
                  </a:extLst>
                </a:gridCol>
                <a:gridCol w="208280">
                  <a:extLst>
                    <a:ext uri="{9D8B030D-6E8A-4147-A177-3AD203B41FA5}">
                      <a16:colId xmlns:a16="http://schemas.microsoft.com/office/drawing/2014/main" val="7949237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69870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- 2019-03-20 04:00:01 </a:t>
                      </a:r>
                      <a:r>
                        <a:rPr kumimoji="0" lang="en-US" sz="1000" b="0" i="0" u="none" strike="noStrike" kern="1200" cap="none" spc="0" normalizeH="0" baseline="0" noProof="0">
                          <a:ln>
                            <a:noFill/>
                          </a:ln>
                          <a:solidFill>
                            <a:prstClr val="black"/>
                          </a:solidFill>
                          <a:effectLst/>
                          <a:uLnTx/>
                          <a:uFillTx/>
                          <a:latin typeface="+mn-lt"/>
                          <a:ea typeface="+mn-ea"/>
                          <a:cs typeface="+mn-cs"/>
                        </a:rPr>
                        <a:t> 
 Bring on the Latin heat this #ZALORAYA2019 with ample volume, striking shades &amp; signature Spanish ruffles:
https://zlr.my/2Y8imSN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24221872"/>
                  </a:ext>
                </a:extLst>
              </a:tr>
            </a:tbl>
          </a:graphicData>
        </a:graphic>
      </p:graphicFrame>
      <p:sp>
        <p:nvSpPr>
          <p:cNvPr id="4" name="Text Placeholder 3">
            <a:extLst>
              <a:ext uri="{FF2B5EF4-FFF2-40B4-BE49-F238E27FC236}">
                <a16:creationId xmlns:a16="http://schemas.microsoft.com/office/drawing/2014/main" id="{F093D5C6-7280-4E06-BC1B-D8CFDBD542B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7833036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B586C3-8D22-461A-A8E7-0F2A8A10BE8C}"/>
              </a:ext>
            </a:extLst>
          </p:cNvPr>
          <p:cNvSpPr>
            <a:spLocks noGrp="1"/>
          </p:cNvSpPr>
          <p:nvPr>
            <p:ph type="title"/>
          </p:nvPr>
        </p:nvSpPr>
        <p:spPr/>
        <p:txBody>
          <a:bodyPr/>
          <a:lstStyle/>
          <a:p>
            <a:r>
              <a:rPr lang="en-US"/>
              <a:t>Facebook Own Posts Table | Facebook Metrics - MY - 23 of 26</a:t>
            </a:r>
          </a:p>
        </p:txBody>
      </p:sp>
      <p:graphicFrame>
        <p:nvGraphicFramePr>
          <p:cNvPr id="5" name="Table Placeholder 4">
            <a:extLst>
              <a:ext uri="{FF2B5EF4-FFF2-40B4-BE49-F238E27FC236}">
                <a16:creationId xmlns:a16="http://schemas.microsoft.com/office/drawing/2014/main" id="{04C74611-9658-40C3-92D9-CF2EC9A2DB83}"/>
              </a:ext>
            </a:extLst>
          </p:cNvPr>
          <p:cNvGraphicFramePr>
            <a:graphicFrameLocks noGrp="1"/>
          </p:cNvGraphicFramePr>
          <p:nvPr>
            <p:ph type="tbl" sz="quarter" idx="13"/>
            <p:extLst>
              <p:ext uri="{D42A27DB-BD31-4B8C-83A1-F6EECF244321}">
                <p14:modId xmlns:p14="http://schemas.microsoft.com/office/powerpoint/2010/main" val="412312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599235029"/>
                    </a:ext>
                  </a:extLst>
                </a:gridCol>
                <a:gridCol w="822959">
                  <a:extLst>
                    <a:ext uri="{9D8B030D-6E8A-4147-A177-3AD203B41FA5}">
                      <a16:colId xmlns:a16="http://schemas.microsoft.com/office/drawing/2014/main" val="3962706980"/>
                    </a:ext>
                  </a:extLst>
                </a:gridCol>
                <a:gridCol w="208280">
                  <a:extLst>
                    <a:ext uri="{9D8B030D-6E8A-4147-A177-3AD203B41FA5}">
                      <a16:colId xmlns:a16="http://schemas.microsoft.com/office/drawing/2014/main" val="1337522804"/>
                    </a:ext>
                  </a:extLst>
                </a:gridCol>
                <a:gridCol w="246888">
                  <a:extLst>
                    <a:ext uri="{9D8B030D-6E8A-4147-A177-3AD203B41FA5}">
                      <a16:colId xmlns:a16="http://schemas.microsoft.com/office/drawing/2014/main" val="3967521581"/>
                    </a:ext>
                  </a:extLst>
                </a:gridCol>
                <a:gridCol w="246888">
                  <a:extLst>
                    <a:ext uri="{9D8B030D-6E8A-4147-A177-3AD203B41FA5}">
                      <a16:colId xmlns:a16="http://schemas.microsoft.com/office/drawing/2014/main" val="2786490671"/>
                    </a:ext>
                  </a:extLst>
                </a:gridCol>
                <a:gridCol w="246888">
                  <a:extLst>
                    <a:ext uri="{9D8B030D-6E8A-4147-A177-3AD203B41FA5}">
                      <a16:colId xmlns:a16="http://schemas.microsoft.com/office/drawing/2014/main" val="1079435243"/>
                    </a:ext>
                  </a:extLst>
                </a:gridCol>
                <a:gridCol w="208280">
                  <a:extLst>
                    <a:ext uri="{9D8B030D-6E8A-4147-A177-3AD203B41FA5}">
                      <a16:colId xmlns:a16="http://schemas.microsoft.com/office/drawing/2014/main" val="2634020513"/>
                    </a:ext>
                  </a:extLst>
                </a:gridCol>
                <a:gridCol w="208280">
                  <a:extLst>
                    <a:ext uri="{9D8B030D-6E8A-4147-A177-3AD203B41FA5}">
                      <a16:colId xmlns:a16="http://schemas.microsoft.com/office/drawing/2014/main" val="1347379773"/>
                    </a:ext>
                  </a:extLst>
                </a:gridCol>
                <a:gridCol w="208280">
                  <a:extLst>
                    <a:ext uri="{9D8B030D-6E8A-4147-A177-3AD203B41FA5}">
                      <a16:colId xmlns:a16="http://schemas.microsoft.com/office/drawing/2014/main" val="3246183526"/>
                    </a:ext>
                  </a:extLst>
                </a:gridCol>
                <a:gridCol w="208280">
                  <a:extLst>
                    <a:ext uri="{9D8B030D-6E8A-4147-A177-3AD203B41FA5}">
                      <a16:colId xmlns:a16="http://schemas.microsoft.com/office/drawing/2014/main" val="1078177607"/>
                    </a:ext>
                  </a:extLst>
                </a:gridCol>
                <a:gridCol w="208280">
                  <a:extLst>
                    <a:ext uri="{9D8B030D-6E8A-4147-A177-3AD203B41FA5}">
                      <a16:colId xmlns:a16="http://schemas.microsoft.com/office/drawing/2014/main" val="1881553929"/>
                    </a:ext>
                  </a:extLst>
                </a:gridCol>
                <a:gridCol w="208280">
                  <a:extLst>
                    <a:ext uri="{9D8B030D-6E8A-4147-A177-3AD203B41FA5}">
                      <a16:colId xmlns:a16="http://schemas.microsoft.com/office/drawing/2014/main" val="1390832633"/>
                    </a:ext>
                  </a:extLst>
                </a:gridCol>
                <a:gridCol w="208280">
                  <a:extLst>
                    <a:ext uri="{9D8B030D-6E8A-4147-A177-3AD203B41FA5}">
                      <a16:colId xmlns:a16="http://schemas.microsoft.com/office/drawing/2014/main" val="2604875048"/>
                    </a:ext>
                  </a:extLst>
                </a:gridCol>
                <a:gridCol w="246888">
                  <a:extLst>
                    <a:ext uri="{9D8B030D-6E8A-4147-A177-3AD203B41FA5}">
                      <a16:colId xmlns:a16="http://schemas.microsoft.com/office/drawing/2014/main" val="3200993237"/>
                    </a:ext>
                  </a:extLst>
                </a:gridCol>
                <a:gridCol w="246888">
                  <a:extLst>
                    <a:ext uri="{9D8B030D-6E8A-4147-A177-3AD203B41FA5}">
                      <a16:colId xmlns:a16="http://schemas.microsoft.com/office/drawing/2014/main" val="2864510229"/>
                    </a:ext>
                  </a:extLst>
                </a:gridCol>
                <a:gridCol w="246888">
                  <a:extLst>
                    <a:ext uri="{9D8B030D-6E8A-4147-A177-3AD203B41FA5}">
                      <a16:colId xmlns:a16="http://schemas.microsoft.com/office/drawing/2014/main" val="3134209290"/>
                    </a:ext>
                  </a:extLst>
                </a:gridCol>
                <a:gridCol w="208280">
                  <a:extLst>
                    <a:ext uri="{9D8B030D-6E8A-4147-A177-3AD203B41FA5}">
                      <a16:colId xmlns:a16="http://schemas.microsoft.com/office/drawing/2014/main" val="3523505073"/>
                    </a:ext>
                  </a:extLst>
                </a:gridCol>
                <a:gridCol w="246888">
                  <a:extLst>
                    <a:ext uri="{9D8B030D-6E8A-4147-A177-3AD203B41FA5}">
                      <a16:colId xmlns:a16="http://schemas.microsoft.com/office/drawing/2014/main" val="3161516850"/>
                    </a:ext>
                  </a:extLst>
                </a:gridCol>
                <a:gridCol w="246888">
                  <a:extLst>
                    <a:ext uri="{9D8B030D-6E8A-4147-A177-3AD203B41FA5}">
                      <a16:colId xmlns:a16="http://schemas.microsoft.com/office/drawing/2014/main" val="2164088930"/>
                    </a:ext>
                  </a:extLst>
                </a:gridCol>
                <a:gridCol w="246888">
                  <a:extLst>
                    <a:ext uri="{9D8B030D-6E8A-4147-A177-3AD203B41FA5}">
                      <a16:colId xmlns:a16="http://schemas.microsoft.com/office/drawing/2014/main" val="3394093016"/>
                    </a:ext>
                  </a:extLst>
                </a:gridCol>
                <a:gridCol w="208280">
                  <a:extLst>
                    <a:ext uri="{9D8B030D-6E8A-4147-A177-3AD203B41FA5}">
                      <a16:colId xmlns:a16="http://schemas.microsoft.com/office/drawing/2014/main" val="658987948"/>
                    </a:ext>
                  </a:extLst>
                </a:gridCol>
                <a:gridCol w="208280">
                  <a:extLst>
                    <a:ext uri="{9D8B030D-6E8A-4147-A177-3AD203B41FA5}">
                      <a16:colId xmlns:a16="http://schemas.microsoft.com/office/drawing/2014/main" val="4128442804"/>
                    </a:ext>
                  </a:extLst>
                </a:gridCol>
                <a:gridCol w="246888">
                  <a:extLst>
                    <a:ext uri="{9D8B030D-6E8A-4147-A177-3AD203B41FA5}">
                      <a16:colId xmlns:a16="http://schemas.microsoft.com/office/drawing/2014/main" val="2085483804"/>
                    </a:ext>
                  </a:extLst>
                </a:gridCol>
                <a:gridCol w="208280">
                  <a:extLst>
                    <a:ext uri="{9D8B030D-6E8A-4147-A177-3AD203B41FA5}">
                      <a16:colId xmlns:a16="http://schemas.microsoft.com/office/drawing/2014/main" val="3464217729"/>
                    </a:ext>
                  </a:extLst>
                </a:gridCol>
                <a:gridCol w="208280">
                  <a:extLst>
                    <a:ext uri="{9D8B030D-6E8A-4147-A177-3AD203B41FA5}">
                      <a16:colId xmlns:a16="http://schemas.microsoft.com/office/drawing/2014/main" val="143632754"/>
                    </a:ext>
                  </a:extLst>
                </a:gridCol>
                <a:gridCol w="208280">
                  <a:extLst>
                    <a:ext uri="{9D8B030D-6E8A-4147-A177-3AD203B41FA5}">
                      <a16:colId xmlns:a16="http://schemas.microsoft.com/office/drawing/2014/main" val="230736110"/>
                    </a:ext>
                  </a:extLst>
                </a:gridCol>
                <a:gridCol w="246888">
                  <a:extLst>
                    <a:ext uri="{9D8B030D-6E8A-4147-A177-3AD203B41FA5}">
                      <a16:colId xmlns:a16="http://schemas.microsoft.com/office/drawing/2014/main" val="744381057"/>
                    </a:ext>
                  </a:extLst>
                </a:gridCol>
                <a:gridCol w="208280">
                  <a:extLst>
                    <a:ext uri="{9D8B030D-6E8A-4147-A177-3AD203B41FA5}">
                      <a16:colId xmlns:a16="http://schemas.microsoft.com/office/drawing/2014/main" val="1367274646"/>
                    </a:ext>
                  </a:extLst>
                </a:gridCol>
                <a:gridCol w="208280">
                  <a:extLst>
                    <a:ext uri="{9D8B030D-6E8A-4147-A177-3AD203B41FA5}">
                      <a16:colId xmlns:a16="http://schemas.microsoft.com/office/drawing/2014/main" val="1859917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24182275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- 2019-03-19 04:00:00 </a:t>
                      </a:r>
                      <a:r>
                        <a:rPr kumimoji="0" lang="en-US" sz="1000" b="0" i="0" u="none" strike="noStrike" kern="1200" cap="none" spc="0" normalizeH="0" baseline="0" noProof="0">
                          <a:ln>
                            <a:noFill/>
                          </a:ln>
                          <a:solidFill>
                            <a:prstClr val="black"/>
                          </a:solidFill>
                          <a:effectLst/>
                          <a:uLnTx/>
                          <a:uFillTx/>
                          <a:latin typeface="+mn-lt"/>
                          <a:ea typeface="+mn-ea"/>
                          <a:cs typeface="+mn-cs"/>
                        </a:rPr>
                        <a:t> 
 Fashion imitates art in sophisticated styles that pay homage to 20th century artists in the latest collection by 3thelabel for #ZALORAYA2019:
https://zlr.my/2Y3wbBY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854157670"/>
                  </a:ext>
                </a:extLst>
              </a:tr>
            </a:tbl>
          </a:graphicData>
        </a:graphic>
      </p:graphicFrame>
      <p:sp>
        <p:nvSpPr>
          <p:cNvPr id="4" name="Text Placeholder 3">
            <a:extLst>
              <a:ext uri="{FF2B5EF4-FFF2-40B4-BE49-F238E27FC236}">
                <a16:creationId xmlns:a16="http://schemas.microsoft.com/office/drawing/2014/main" id="{7437D1CD-B51E-43A4-912E-442704805F00}"/>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024355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00093-013C-4FBD-A270-F64F7AA6366B}"/>
              </a:ext>
            </a:extLst>
          </p:cNvPr>
          <p:cNvSpPr>
            <a:spLocks noGrp="1"/>
          </p:cNvSpPr>
          <p:nvPr>
            <p:ph type="title"/>
          </p:nvPr>
        </p:nvSpPr>
        <p:spPr/>
        <p:txBody>
          <a:bodyPr/>
          <a:lstStyle/>
          <a:p>
            <a:r>
              <a:rPr lang="en-US"/>
              <a:t>Facebook Own Posts Table | Facebook Metrics - MY - 24 of 26</a:t>
            </a:r>
          </a:p>
        </p:txBody>
      </p:sp>
      <p:graphicFrame>
        <p:nvGraphicFramePr>
          <p:cNvPr id="5" name="Table Placeholder 4">
            <a:extLst>
              <a:ext uri="{FF2B5EF4-FFF2-40B4-BE49-F238E27FC236}">
                <a16:creationId xmlns:a16="http://schemas.microsoft.com/office/drawing/2014/main" id="{B5CF94E9-654B-4665-A79D-B17BEC5A1561}"/>
              </a:ext>
            </a:extLst>
          </p:cNvPr>
          <p:cNvGraphicFramePr>
            <a:graphicFrameLocks noGrp="1"/>
          </p:cNvGraphicFramePr>
          <p:nvPr>
            <p:ph type="tbl" sz="quarter" idx="13"/>
            <p:extLst>
              <p:ext uri="{D42A27DB-BD31-4B8C-83A1-F6EECF244321}">
                <p14:modId xmlns:p14="http://schemas.microsoft.com/office/powerpoint/2010/main" val="92066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976593372"/>
                    </a:ext>
                  </a:extLst>
                </a:gridCol>
                <a:gridCol w="822959">
                  <a:extLst>
                    <a:ext uri="{9D8B030D-6E8A-4147-A177-3AD203B41FA5}">
                      <a16:colId xmlns:a16="http://schemas.microsoft.com/office/drawing/2014/main" val="4117696036"/>
                    </a:ext>
                  </a:extLst>
                </a:gridCol>
                <a:gridCol w="208280">
                  <a:extLst>
                    <a:ext uri="{9D8B030D-6E8A-4147-A177-3AD203B41FA5}">
                      <a16:colId xmlns:a16="http://schemas.microsoft.com/office/drawing/2014/main" val="3339077885"/>
                    </a:ext>
                  </a:extLst>
                </a:gridCol>
                <a:gridCol w="246888">
                  <a:extLst>
                    <a:ext uri="{9D8B030D-6E8A-4147-A177-3AD203B41FA5}">
                      <a16:colId xmlns:a16="http://schemas.microsoft.com/office/drawing/2014/main" val="2285423402"/>
                    </a:ext>
                  </a:extLst>
                </a:gridCol>
                <a:gridCol w="246888">
                  <a:extLst>
                    <a:ext uri="{9D8B030D-6E8A-4147-A177-3AD203B41FA5}">
                      <a16:colId xmlns:a16="http://schemas.microsoft.com/office/drawing/2014/main" val="1715939442"/>
                    </a:ext>
                  </a:extLst>
                </a:gridCol>
                <a:gridCol w="246888">
                  <a:extLst>
                    <a:ext uri="{9D8B030D-6E8A-4147-A177-3AD203B41FA5}">
                      <a16:colId xmlns:a16="http://schemas.microsoft.com/office/drawing/2014/main" val="432896946"/>
                    </a:ext>
                  </a:extLst>
                </a:gridCol>
                <a:gridCol w="208280">
                  <a:extLst>
                    <a:ext uri="{9D8B030D-6E8A-4147-A177-3AD203B41FA5}">
                      <a16:colId xmlns:a16="http://schemas.microsoft.com/office/drawing/2014/main" val="932065627"/>
                    </a:ext>
                  </a:extLst>
                </a:gridCol>
                <a:gridCol w="208280">
                  <a:extLst>
                    <a:ext uri="{9D8B030D-6E8A-4147-A177-3AD203B41FA5}">
                      <a16:colId xmlns:a16="http://schemas.microsoft.com/office/drawing/2014/main" val="4221652367"/>
                    </a:ext>
                  </a:extLst>
                </a:gridCol>
                <a:gridCol w="208280">
                  <a:extLst>
                    <a:ext uri="{9D8B030D-6E8A-4147-A177-3AD203B41FA5}">
                      <a16:colId xmlns:a16="http://schemas.microsoft.com/office/drawing/2014/main" val="2125182631"/>
                    </a:ext>
                  </a:extLst>
                </a:gridCol>
                <a:gridCol w="208280">
                  <a:extLst>
                    <a:ext uri="{9D8B030D-6E8A-4147-A177-3AD203B41FA5}">
                      <a16:colId xmlns:a16="http://schemas.microsoft.com/office/drawing/2014/main" val="309789709"/>
                    </a:ext>
                  </a:extLst>
                </a:gridCol>
                <a:gridCol w="208280">
                  <a:extLst>
                    <a:ext uri="{9D8B030D-6E8A-4147-A177-3AD203B41FA5}">
                      <a16:colId xmlns:a16="http://schemas.microsoft.com/office/drawing/2014/main" val="947482532"/>
                    </a:ext>
                  </a:extLst>
                </a:gridCol>
                <a:gridCol w="208280">
                  <a:extLst>
                    <a:ext uri="{9D8B030D-6E8A-4147-A177-3AD203B41FA5}">
                      <a16:colId xmlns:a16="http://schemas.microsoft.com/office/drawing/2014/main" val="4218368078"/>
                    </a:ext>
                  </a:extLst>
                </a:gridCol>
                <a:gridCol w="208280">
                  <a:extLst>
                    <a:ext uri="{9D8B030D-6E8A-4147-A177-3AD203B41FA5}">
                      <a16:colId xmlns:a16="http://schemas.microsoft.com/office/drawing/2014/main" val="1069178866"/>
                    </a:ext>
                  </a:extLst>
                </a:gridCol>
                <a:gridCol w="246888">
                  <a:extLst>
                    <a:ext uri="{9D8B030D-6E8A-4147-A177-3AD203B41FA5}">
                      <a16:colId xmlns:a16="http://schemas.microsoft.com/office/drawing/2014/main" val="784333599"/>
                    </a:ext>
                  </a:extLst>
                </a:gridCol>
                <a:gridCol w="246888">
                  <a:extLst>
                    <a:ext uri="{9D8B030D-6E8A-4147-A177-3AD203B41FA5}">
                      <a16:colId xmlns:a16="http://schemas.microsoft.com/office/drawing/2014/main" val="2670519761"/>
                    </a:ext>
                  </a:extLst>
                </a:gridCol>
                <a:gridCol w="246888">
                  <a:extLst>
                    <a:ext uri="{9D8B030D-6E8A-4147-A177-3AD203B41FA5}">
                      <a16:colId xmlns:a16="http://schemas.microsoft.com/office/drawing/2014/main" val="2859429783"/>
                    </a:ext>
                  </a:extLst>
                </a:gridCol>
                <a:gridCol w="208280">
                  <a:extLst>
                    <a:ext uri="{9D8B030D-6E8A-4147-A177-3AD203B41FA5}">
                      <a16:colId xmlns:a16="http://schemas.microsoft.com/office/drawing/2014/main" val="2865318228"/>
                    </a:ext>
                  </a:extLst>
                </a:gridCol>
                <a:gridCol w="246888">
                  <a:extLst>
                    <a:ext uri="{9D8B030D-6E8A-4147-A177-3AD203B41FA5}">
                      <a16:colId xmlns:a16="http://schemas.microsoft.com/office/drawing/2014/main" val="3856721205"/>
                    </a:ext>
                  </a:extLst>
                </a:gridCol>
                <a:gridCol w="246888">
                  <a:extLst>
                    <a:ext uri="{9D8B030D-6E8A-4147-A177-3AD203B41FA5}">
                      <a16:colId xmlns:a16="http://schemas.microsoft.com/office/drawing/2014/main" val="935494898"/>
                    </a:ext>
                  </a:extLst>
                </a:gridCol>
                <a:gridCol w="246888">
                  <a:extLst>
                    <a:ext uri="{9D8B030D-6E8A-4147-A177-3AD203B41FA5}">
                      <a16:colId xmlns:a16="http://schemas.microsoft.com/office/drawing/2014/main" val="870504226"/>
                    </a:ext>
                  </a:extLst>
                </a:gridCol>
                <a:gridCol w="208280">
                  <a:extLst>
                    <a:ext uri="{9D8B030D-6E8A-4147-A177-3AD203B41FA5}">
                      <a16:colId xmlns:a16="http://schemas.microsoft.com/office/drawing/2014/main" val="4243579040"/>
                    </a:ext>
                  </a:extLst>
                </a:gridCol>
                <a:gridCol w="208280">
                  <a:extLst>
                    <a:ext uri="{9D8B030D-6E8A-4147-A177-3AD203B41FA5}">
                      <a16:colId xmlns:a16="http://schemas.microsoft.com/office/drawing/2014/main" val="1671781225"/>
                    </a:ext>
                  </a:extLst>
                </a:gridCol>
                <a:gridCol w="246888">
                  <a:extLst>
                    <a:ext uri="{9D8B030D-6E8A-4147-A177-3AD203B41FA5}">
                      <a16:colId xmlns:a16="http://schemas.microsoft.com/office/drawing/2014/main" val="4209806960"/>
                    </a:ext>
                  </a:extLst>
                </a:gridCol>
                <a:gridCol w="208280">
                  <a:extLst>
                    <a:ext uri="{9D8B030D-6E8A-4147-A177-3AD203B41FA5}">
                      <a16:colId xmlns:a16="http://schemas.microsoft.com/office/drawing/2014/main" val="779583198"/>
                    </a:ext>
                  </a:extLst>
                </a:gridCol>
                <a:gridCol w="208280">
                  <a:extLst>
                    <a:ext uri="{9D8B030D-6E8A-4147-A177-3AD203B41FA5}">
                      <a16:colId xmlns:a16="http://schemas.microsoft.com/office/drawing/2014/main" val="517004093"/>
                    </a:ext>
                  </a:extLst>
                </a:gridCol>
                <a:gridCol w="208280">
                  <a:extLst>
                    <a:ext uri="{9D8B030D-6E8A-4147-A177-3AD203B41FA5}">
                      <a16:colId xmlns:a16="http://schemas.microsoft.com/office/drawing/2014/main" val="680576973"/>
                    </a:ext>
                  </a:extLst>
                </a:gridCol>
                <a:gridCol w="246888">
                  <a:extLst>
                    <a:ext uri="{9D8B030D-6E8A-4147-A177-3AD203B41FA5}">
                      <a16:colId xmlns:a16="http://schemas.microsoft.com/office/drawing/2014/main" val="712541354"/>
                    </a:ext>
                  </a:extLst>
                </a:gridCol>
                <a:gridCol w="208280">
                  <a:extLst>
                    <a:ext uri="{9D8B030D-6E8A-4147-A177-3AD203B41FA5}">
                      <a16:colId xmlns:a16="http://schemas.microsoft.com/office/drawing/2014/main" val="1091383567"/>
                    </a:ext>
                  </a:extLst>
                </a:gridCol>
                <a:gridCol w="208280">
                  <a:extLst>
                    <a:ext uri="{9D8B030D-6E8A-4147-A177-3AD203B41FA5}">
                      <a16:colId xmlns:a16="http://schemas.microsoft.com/office/drawing/2014/main" val="1243329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916978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- 2019-03-18 12:00:01 </a:t>
                      </a:r>
                      <a:r>
                        <a:rPr kumimoji="0" lang="en-US" sz="1000" b="0" i="0" u="none" strike="noStrike" kern="1200" cap="none" spc="0" normalizeH="0" baseline="0" noProof="0">
                          <a:ln>
                            <a:noFill/>
                          </a:ln>
                          <a:solidFill>
                            <a:prstClr val="black"/>
                          </a:solidFill>
                          <a:effectLst/>
                          <a:uLnTx/>
                          <a:uFillTx/>
                          <a:latin typeface="+mn-lt"/>
                          <a:ea typeface="+mn-ea"/>
                          <a:cs typeface="+mn-cs"/>
                        </a:rPr>
                        <a:t> 
 Get caught up with what went down at our long-awaited #ZALORAYA2019 Fashion Show and Pop-Up Event last week!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external.xx.fbcdn.net/safe_image.php?d=AQDVj19ZZbs8xnTK&amp;w=720&amp;h=720&amp;url=http%3A%2F%2Fstatic1.squarespace.com%2Fstatic%2F58c89af95016e18d70555dca%2F58d8827f14fd83a16d060663%2F5c8b64310852290d5ef8b4f2%2F1552891520874%2F69_76rDQ.jpeg%3Fformat%3D1500w&amp;cfs=1&amp;_nc_hash=AQD7tlZ1vkzAi0s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595954623"/>
                  </a:ext>
                </a:extLst>
              </a:tr>
            </a:tbl>
          </a:graphicData>
        </a:graphic>
      </p:graphicFrame>
      <p:sp>
        <p:nvSpPr>
          <p:cNvPr id="4" name="Text Placeholder 3">
            <a:extLst>
              <a:ext uri="{FF2B5EF4-FFF2-40B4-BE49-F238E27FC236}">
                <a16:creationId xmlns:a16="http://schemas.microsoft.com/office/drawing/2014/main" id="{DB0F219F-FF0C-4FE8-9B23-9235B18E3E86}"/>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5984814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7B274-B834-48A1-BDF8-9750AB973036}"/>
              </a:ext>
            </a:extLst>
          </p:cNvPr>
          <p:cNvSpPr>
            <a:spLocks noGrp="1"/>
          </p:cNvSpPr>
          <p:nvPr>
            <p:ph type="title"/>
          </p:nvPr>
        </p:nvSpPr>
        <p:spPr/>
        <p:txBody>
          <a:bodyPr/>
          <a:lstStyle/>
          <a:p>
            <a:r>
              <a:rPr lang="en-US"/>
              <a:t>Facebook Own Posts Table | Facebook Metrics - MY - 25 of 26</a:t>
            </a:r>
          </a:p>
        </p:txBody>
      </p:sp>
      <p:graphicFrame>
        <p:nvGraphicFramePr>
          <p:cNvPr id="5" name="Table Placeholder 4">
            <a:extLst>
              <a:ext uri="{FF2B5EF4-FFF2-40B4-BE49-F238E27FC236}">
                <a16:creationId xmlns:a16="http://schemas.microsoft.com/office/drawing/2014/main" id="{42F1734E-8E53-4FCE-924A-8DC50C84A975}"/>
              </a:ext>
            </a:extLst>
          </p:cNvPr>
          <p:cNvGraphicFramePr>
            <a:graphicFrameLocks noGrp="1"/>
          </p:cNvGraphicFramePr>
          <p:nvPr>
            <p:ph type="tbl" sz="quarter" idx="13"/>
            <p:extLst>
              <p:ext uri="{D42A27DB-BD31-4B8C-83A1-F6EECF244321}">
                <p14:modId xmlns:p14="http://schemas.microsoft.com/office/powerpoint/2010/main" val="1901158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1370449636"/>
                    </a:ext>
                  </a:extLst>
                </a:gridCol>
                <a:gridCol w="822959">
                  <a:extLst>
                    <a:ext uri="{9D8B030D-6E8A-4147-A177-3AD203B41FA5}">
                      <a16:colId xmlns:a16="http://schemas.microsoft.com/office/drawing/2014/main" val="314093746"/>
                    </a:ext>
                  </a:extLst>
                </a:gridCol>
                <a:gridCol w="208280">
                  <a:extLst>
                    <a:ext uri="{9D8B030D-6E8A-4147-A177-3AD203B41FA5}">
                      <a16:colId xmlns:a16="http://schemas.microsoft.com/office/drawing/2014/main" val="3431709424"/>
                    </a:ext>
                  </a:extLst>
                </a:gridCol>
                <a:gridCol w="246888">
                  <a:extLst>
                    <a:ext uri="{9D8B030D-6E8A-4147-A177-3AD203B41FA5}">
                      <a16:colId xmlns:a16="http://schemas.microsoft.com/office/drawing/2014/main" val="565990608"/>
                    </a:ext>
                  </a:extLst>
                </a:gridCol>
                <a:gridCol w="246888">
                  <a:extLst>
                    <a:ext uri="{9D8B030D-6E8A-4147-A177-3AD203B41FA5}">
                      <a16:colId xmlns:a16="http://schemas.microsoft.com/office/drawing/2014/main" val="3204524930"/>
                    </a:ext>
                  </a:extLst>
                </a:gridCol>
                <a:gridCol w="246888">
                  <a:extLst>
                    <a:ext uri="{9D8B030D-6E8A-4147-A177-3AD203B41FA5}">
                      <a16:colId xmlns:a16="http://schemas.microsoft.com/office/drawing/2014/main" val="2589509459"/>
                    </a:ext>
                  </a:extLst>
                </a:gridCol>
                <a:gridCol w="208280">
                  <a:extLst>
                    <a:ext uri="{9D8B030D-6E8A-4147-A177-3AD203B41FA5}">
                      <a16:colId xmlns:a16="http://schemas.microsoft.com/office/drawing/2014/main" val="31512002"/>
                    </a:ext>
                  </a:extLst>
                </a:gridCol>
                <a:gridCol w="208280">
                  <a:extLst>
                    <a:ext uri="{9D8B030D-6E8A-4147-A177-3AD203B41FA5}">
                      <a16:colId xmlns:a16="http://schemas.microsoft.com/office/drawing/2014/main" val="3581295525"/>
                    </a:ext>
                  </a:extLst>
                </a:gridCol>
                <a:gridCol w="208280">
                  <a:extLst>
                    <a:ext uri="{9D8B030D-6E8A-4147-A177-3AD203B41FA5}">
                      <a16:colId xmlns:a16="http://schemas.microsoft.com/office/drawing/2014/main" val="2859857669"/>
                    </a:ext>
                  </a:extLst>
                </a:gridCol>
                <a:gridCol w="208280">
                  <a:extLst>
                    <a:ext uri="{9D8B030D-6E8A-4147-A177-3AD203B41FA5}">
                      <a16:colId xmlns:a16="http://schemas.microsoft.com/office/drawing/2014/main" val="3938112466"/>
                    </a:ext>
                  </a:extLst>
                </a:gridCol>
                <a:gridCol w="208280">
                  <a:extLst>
                    <a:ext uri="{9D8B030D-6E8A-4147-A177-3AD203B41FA5}">
                      <a16:colId xmlns:a16="http://schemas.microsoft.com/office/drawing/2014/main" val="2347676738"/>
                    </a:ext>
                  </a:extLst>
                </a:gridCol>
                <a:gridCol w="208280">
                  <a:extLst>
                    <a:ext uri="{9D8B030D-6E8A-4147-A177-3AD203B41FA5}">
                      <a16:colId xmlns:a16="http://schemas.microsoft.com/office/drawing/2014/main" val="3208715340"/>
                    </a:ext>
                  </a:extLst>
                </a:gridCol>
                <a:gridCol w="208280">
                  <a:extLst>
                    <a:ext uri="{9D8B030D-6E8A-4147-A177-3AD203B41FA5}">
                      <a16:colId xmlns:a16="http://schemas.microsoft.com/office/drawing/2014/main" val="365276799"/>
                    </a:ext>
                  </a:extLst>
                </a:gridCol>
                <a:gridCol w="246888">
                  <a:extLst>
                    <a:ext uri="{9D8B030D-6E8A-4147-A177-3AD203B41FA5}">
                      <a16:colId xmlns:a16="http://schemas.microsoft.com/office/drawing/2014/main" val="3052322289"/>
                    </a:ext>
                  </a:extLst>
                </a:gridCol>
                <a:gridCol w="246888">
                  <a:extLst>
                    <a:ext uri="{9D8B030D-6E8A-4147-A177-3AD203B41FA5}">
                      <a16:colId xmlns:a16="http://schemas.microsoft.com/office/drawing/2014/main" val="1521342303"/>
                    </a:ext>
                  </a:extLst>
                </a:gridCol>
                <a:gridCol w="246888">
                  <a:extLst>
                    <a:ext uri="{9D8B030D-6E8A-4147-A177-3AD203B41FA5}">
                      <a16:colId xmlns:a16="http://schemas.microsoft.com/office/drawing/2014/main" val="4171361343"/>
                    </a:ext>
                  </a:extLst>
                </a:gridCol>
                <a:gridCol w="208280">
                  <a:extLst>
                    <a:ext uri="{9D8B030D-6E8A-4147-A177-3AD203B41FA5}">
                      <a16:colId xmlns:a16="http://schemas.microsoft.com/office/drawing/2014/main" val="2533966767"/>
                    </a:ext>
                  </a:extLst>
                </a:gridCol>
                <a:gridCol w="246888">
                  <a:extLst>
                    <a:ext uri="{9D8B030D-6E8A-4147-A177-3AD203B41FA5}">
                      <a16:colId xmlns:a16="http://schemas.microsoft.com/office/drawing/2014/main" val="3125041755"/>
                    </a:ext>
                  </a:extLst>
                </a:gridCol>
                <a:gridCol w="246888">
                  <a:extLst>
                    <a:ext uri="{9D8B030D-6E8A-4147-A177-3AD203B41FA5}">
                      <a16:colId xmlns:a16="http://schemas.microsoft.com/office/drawing/2014/main" val="813682722"/>
                    </a:ext>
                  </a:extLst>
                </a:gridCol>
                <a:gridCol w="246888">
                  <a:extLst>
                    <a:ext uri="{9D8B030D-6E8A-4147-A177-3AD203B41FA5}">
                      <a16:colId xmlns:a16="http://schemas.microsoft.com/office/drawing/2014/main" val="2621985135"/>
                    </a:ext>
                  </a:extLst>
                </a:gridCol>
                <a:gridCol w="208280">
                  <a:extLst>
                    <a:ext uri="{9D8B030D-6E8A-4147-A177-3AD203B41FA5}">
                      <a16:colId xmlns:a16="http://schemas.microsoft.com/office/drawing/2014/main" val="2913062037"/>
                    </a:ext>
                  </a:extLst>
                </a:gridCol>
                <a:gridCol w="208280">
                  <a:extLst>
                    <a:ext uri="{9D8B030D-6E8A-4147-A177-3AD203B41FA5}">
                      <a16:colId xmlns:a16="http://schemas.microsoft.com/office/drawing/2014/main" val="1929631647"/>
                    </a:ext>
                  </a:extLst>
                </a:gridCol>
                <a:gridCol w="246888">
                  <a:extLst>
                    <a:ext uri="{9D8B030D-6E8A-4147-A177-3AD203B41FA5}">
                      <a16:colId xmlns:a16="http://schemas.microsoft.com/office/drawing/2014/main" val="3022158250"/>
                    </a:ext>
                  </a:extLst>
                </a:gridCol>
                <a:gridCol w="208280">
                  <a:extLst>
                    <a:ext uri="{9D8B030D-6E8A-4147-A177-3AD203B41FA5}">
                      <a16:colId xmlns:a16="http://schemas.microsoft.com/office/drawing/2014/main" val="987109887"/>
                    </a:ext>
                  </a:extLst>
                </a:gridCol>
                <a:gridCol w="208280">
                  <a:extLst>
                    <a:ext uri="{9D8B030D-6E8A-4147-A177-3AD203B41FA5}">
                      <a16:colId xmlns:a16="http://schemas.microsoft.com/office/drawing/2014/main" val="4220600273"/>
                    </a:ext>
                  </a:extLst>
                </a:gridCol>
                <a:gridCol w="208280">
                  <a:extLst>
                    <a:ext uri="{9D8B030D-6E8A-4147-A177-3AD203B41FA5}">
                      <a16:colId xmlns:a16="http://schemas.microsoft.com/office/drawing/2014/main" val="646331735"/>
                    </a:ext>
                  </a:extLst>
                </a:gridCol>
                <a:gridCol w="246888">
                  <a:extLst>
                    <a:ext uri="{9D8B030D-6E8A-4147-A177-3AD203B41FA5}">
                      <a16:colId xmlns:a16="http://schemas.microsoft.com/office/drawing/2014/main" val="2194512385"/>
                    </a:ext>
                  </a:extLst>
                </a:gridCol>
                <a:gridCol w="208280">
                  <a:extLst>
                    <a:ext uri="{9D8B030D-6E8A-4147-A177-3AD203B41FA5}">
                      <a16:colId xmlns:a16="http://schemas.microsoft.com/office/drawing/2014/main" val="2515553406"/>
                    </a:ext>
                  </a:extLst>
                </a:gridCol>
                <a:gridCol w="208280">
                  <a:extLst>
                    <a:ext uri="{9D8B030D-6E8A-4147-A177-3AD203B41FA5}">
                      <a16:colId xmlns:a16="http://schemas.microsoft.com/office/drawing/2014/main" val="7317909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167856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- 2019-03-18 04:00:00 </a:t>
                      </a:r>
                      <a:r>
                        <a:rPr kumimoji="0" lang="en-US" sz="1000" b="0" i="0" u="none" strike="noStrike" kern="1200" cap="none" spc="0" normalizeH="0" baseline="0" noProof="0">
                          <a:ln>
                            <a:noFill/>
                          </a:ln>
                          <a:solidFill>
                            <a:prstClr val="black"/>
                          </a:solidFill>
                          <a:effectLst/>
                          <a:uLnTx/>
                          <a:uFillTx/>
                          <a:latin typeface="+mn-lt"/>
                          <a:ea typeface="+mn-ea"/>
                          <a:cs typeface="+mn-cs"/>
                        </a:rPr>
                        <a:t> 
 Exude tropical vibes with bold designs, inspired by ethnic Bornean wood carvings:
https://zlr.my/2W0RIJu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135177660"/>
                  </a:ext>
                </a:extLst>
              </a:tr>
            </a:tbl>
          </a:graphicData>
        </a:graphic>
      </p:graphicFrame>
      <p:sp>
        <p:nvSpPr>
          <p:cNvPr id="4" name="Text Placeholder 3">
            <a:extLst>
              <a:ext uri="{FF2B5EF4-FFF2-40B4-BE49-F238E27FC236}">
                <a16:creationId xmlns:a16="http://schemas.microsoft.com/office/drawing/2014/main" id="{52BCCFF6-8D9B-478B-B892-DAD864164C2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3184560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468AF-8A74-468A-9D23-F8AEE12C5D3C}"/>
              </a:ext>
            </a:extLst>
          </p:cNvPr>
          <p:cNvSpPr>
            <a:spLocks noGrp="1"/>
          </p:cNvSpPr>
          <p:nvPr>
            <p:ph type="title"/>
          </p:nvPr>
        </p:nvSpPr>
        <p:spPr/>
        <p:txBody>
          <a:bodyPr/>
          <a:lstStyle/>
          <a:p>
            <a:r>
              <a:rPr lang="en-US"/>
              <a:t>Facebook Own Posts Table | Facebook Metrics - MY - 26 of 26</a:t>
            </a:r>
          </a:p>
        </p:txBody>
      </p:sp>
      <p:graphicFrame>
        <p:nvGraphicFramePr>
          <p:cNvPr id="5" name="Table Placeholder 4">
            <a:extLst>
              <a:ext uri="{FF2B5EF4-FFF2-40B4-BE49-F238E27FC236}">
                <a16:creationId xmlns:a16="http://schemas.microsoft.com/office/drawing/2014/main" id="{9C3C4B13-2C34-48D5-843C-22F789B5D5EA}"/>
              </a:ext>
            </a:extLst>
          </p:cNvPr>
          <p:cNvGraphicFramePr>
            <a:graphicFrameLocks noGrp="1"/>
          </p:cNvGraphicFramePr>
          <p:nvPr>
            <p:ph type="tbl" sz="quarter" idx="13"/>
            <p:extLst>
              <p:ext uri="{D42A27DB-BD31-4B8C-83A1-F6EECF244321}">
                <p14:modId xmlns:p14="http://schemas.microsoft.com/office/powerpoint/2010/main" val="3316917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398">
                  <a:extLst>
                    <a:ext uri="{9D8B030D-6E8A-4147-A177-3AD203B41FA5}">
                      <a16:colId xmlns:a16="http://schemas.microsoft.com/office/drawing/2014/main" val="2329500857"/>
                    </a:ext>
                  </a:extLst>
                </a:gridCol>
                <a:gridCol w="822959">
                  <a:extLst>
                    <a:ext uri="{9D8B030D-6E8A-4147-A177-3AD203B41FA5}">
                      <a16:colId xmlns:a16="http://schemas.microsoft.com/office/drawing/2014/main" val="4286025643"/>
                    </a:ext>
                  </a:extLst>
                </a:gridCol>
                <a:gridCol w="208280">
                  <a:extLst>
                    <a:ext uri="{9D8B030D-6E8A-4147-A177-3AD203B41FA5}">
                      <a16:colId xmlns:a16="http://schemas.microsoft.com/office/drawing/2014/main" val="1565113016"/>
                    </a:ext>
                  </a:extLst>
                </a:gridCol>
                <a:gridCol w="246888">
                  <a:extLst>
                    <a:ext uri="{9D8B030D-6E8A-4147-A177-3AD203B41FA5}">
                      <a16:colId xmlns:a16="http://schemas.microsoft.com/office/drawing/2014/main" val="4088147198"/>
                    </a:ext>
                  </a:extLst>
                </a:gridCol>
                <a:gridCol w="246888">
                  <a:extLst>
                    <a:ext uri="{9D8B030D-6E8A-4147-A177-3AD203B41FA5}">
                      <a16:colId xmlns:a16="http://schemas.microsoft.com/office/drawing/2014/main" val="2873713031"/>
                    </a:ext>
                  </a:extLst>
                </a:gridCol>
                <a:gridCol w="246888">
                  <a:extLst>
                    <a:ext uri="{9D8B030D-6E8A-4147-A177-3AD203B41FA5}">
                      <a16:colId xmlns:a16="http://schemas.microsoft.com/office/drawing/2014/main" val="2723712039"/>
                    </a:ext>
                  </a:extLst>
                </a:gridCol>
                <a:gridCol w="208280">
                  <a:extLst>
                    <a:ext uri="{9D8B030D-6E8A-4147-A177-3AD203B41FA5}">
                      <a16:colId xmlns:a16="http://schemas.microsoft.com/office/drawing/2014/main" val="1897033503"/>
                    </a:ext>
                  </a:extLst>
                </a:gridCol>
                <a:gridCol w="208280">
                  <a:extLst>
                    <a:ext uri="{9D8B030D-6E8A-4147-A177-3AD203B41FA5}">
                      <a16:colId xmlns:a16="http://schemas.microsoft.com/office/drawing/2014/main" val="138696447"/>
                    </a:ext>
                  </a:extLst>
                </a:gridCol>
                <a:gridCol w="208280">
                  <a:extLst>
                    <a:ext uri="{9D8B030D-6E8A-4147-A177-3AD203B41FA5}">
                      <a16:colId xmlns:a16="http://schemas.microsoft.com/office/drawing/2014/main" val="1290925002"/>
                    </a:ext>
                  </a:extLst>
                </a:gridCol>
                <a:gridCol w="208280">
                  <a:extLst>
                    <a:ext uri="{9D8B030D-6E8A-4147-A177-3AD203B41FA5}">
                      <a16:colId xmlns:a16="http://schemas.microsoft.com/office/drawing/2014/main" val="2855131931"/>
                    </a:ext>
                  </a:extLst>
                </a:gridCol>
                <a:gridCol w="208280">
                  <a:extLst>
                    <a:ext uri="{9D8B030D-6E8A-4147-A177-3AD203B41FA5}">
                      <a16:colId xmlns:a16="http://schemas.microsoft.com/office/drawing/2014/main" val="2775453583"/>
                    </a:ext>
                  </a:extLst>
                </a:gridCol>
                <a:gridCol w="208280">
                  <a:extLst>
                    <a:ext uri="{9D8B030D-6E8A-4147-A177-3AD203B41FA5}">
                      <a16:colId xmlns:a16="http://schemas.microsoft.com/office/drawing/2014/main" val="892415914"/>
                    </a:ext>
                  </a:extLst>
                </a:gridCol>
                <a:gridCol w="208280">
                  <a:extLst>
                    <a:ext uri="{9D8B030D-6E8A-4147-A177-3AD203B41FA5}">
                      <a16:colId xmlns:a16="http://schemas.microsoft.com/office/drawing/2014/main" val="2169935450"/>
                    </a:ext>
                  </a:extLst>
                </a:gridCol>
                <a:gridCol w="246888">
                  <a:extLst>
                    <a:ext uri="{9D8B030D-6E8A-4147-A177-3AD203B41FA5}">
                      <a16:colId xmlns:a16="http://schemas.microsoft.com/office/drawing/2014/main" val="3393346204"/>
                    </a:ext>
                  </a:extLst>
                </a:gridCol>
                <a:gridCol w="246888">
                  <a:extLst>
                    <a:ext uri="{9D8B030D-6E8A-4147-A177-3AD203B41FA5}">
                      <a16:colId xmlns:a16="http://schemas.microsoft.com/office/drawing/2014/main" val="3616825171"/>
                    </a:ext>
                  </a:extLst>
                </a:gridCol>
                <a:gridCol w="246888">
                  <a:extLst>
                    <a:ext uri="{9D8B030D-6E8A-4147-A177-3AD203B41FA5}">
                      <a16:colId xmlns:a16="http://schemas.microsoft.com/office/drawing/2014/main" val="1528532047"/>
                    </a:ext>
                  </a:extLst>
                </a:gridCol>
                <a:gridCol w="208280">
                  <a:extLst>
                    <a:ext uri="{9D8B030D-6E8A-4147-A177-3AD203B41FA5}">
                      <a16:colId xmlns:a16="http://schemas.microsoft.com/office/drawing/2014/main" val="3068813403"/>
                    </a:ext>
                  </a:extLst>
                </a:gridCol>
                <a:gridCol w="246888">
                  <a:extLst>
                    <a:ext uri="{9D8B030D-6E8A-4147-A177-3AD203B41FA5}">
                      <a16:colId xmlns:a16="http://schemas.microsoft.com/office/drawing/2014/main" val="860021545"/>
                    </a:ext>
                  </a:extLst>
                </a:gridCol>
                <a:gridCol w="246888">
                  <a:extLst>
                    <a:ext uri="{9D8B030D-6E8A-4147-A177-3AD203B41FA5}">
                      <a16:colId xmlns:a16="http://schemas.microsoft.com/office/drawing/2014/main" val="1159722487"/>
                    </a:ext>
                  </a:extLst>
                </a:gridCol>
                <a:gridCol w="246888">
                  <a:extLst>
                    <a:ext uri="{9D8B030D-6E8A-4147-A177-3AD203B41FA5}">
                      <a16:colId xmlns:a16="http://schemas.microsoft.com/office/drawing/2014/main" val="4282325791"/>
                    </a:ext>
                  </a:extLst>
                </a:gridCol>
                <a:gridCol w="208280">
                  <a:extLst>
                    <a:ext uri="{9D8B030D-6E8A-4147-A177-3AD203B41FA5}">
                      <a16:colId xmlns:a16="http://schemas.microsoft.com/office/drawing/2014/main" val="2458529367"/>
                    </a:ext>
                  </a:extLst>
                </a:gridCol>
                <a:gridCol w="208280">
                  <a:extLst>
                    <a:ext uri="{9D8B030D-6E8A-4147-A177-3AD203B41FA5}">
                      <a16:colId xmlns:a16="http://schemas.microsoft.com/office/drawing/2014/main" val="1683652189"/>
                    </a:ext>
                  </a:extLst>
                </a:gridCol>
                <a:gridCol w="246888">
                  <a:extLst>
                    <a:ext uri="{9D8B030D-6E8A-4147-A177-3AD203B41FA5}">
                      <a16:colId xmlns:a16="http://schemas.microsoft.com/office/drawing/2014/main" val="2932071924"/>
                    </a:ext>
                  </a:extLst>
                </a:gridCol>
                <a:gridCol w="208280">
                  <a:extLst>
                    <a:ext uri="{9D8B030D-6E8A-4147-A177-3AD203B41FA5}">
                      <a16:colId xmlns:a16="http://schemas.microsoft.com/office/drawing/2014/main" val="1430053338"/>
                    </a:ext>
                  </a:extLst>
                </a:gridCol>
                <a:gridCol w="208280">
                  <a:extLst>
                    <a:ext uri="{9D8B030D-6E8A-4147-A177-3AD203B41FA5}">
                      <a16:colId xmlns:a16="http://schemas.microsoft.com/office/drawing/2014/main" val="2148704479"/>
                    </a:ext>
                  </a:extLst>
                </a:gridCol>
                <a:gridCol w="208280">
                  <a:extLst>
                    <a:ext uri="{9D8B030D-6E8A-4147-A177-3AD203B41FA5}">
                      <a16:colId xmlns:a16="http://schemas.microsoft.com/office/drawing/2014/main" val="501305523"/>
                    </a:ext>
                  </a:extLst>
                </a:gridCol>
                <a:gridCol w="246888">
                  <a:extLst>
                    <a:ext uri="{9D8B030D-6E8A-4147-A177-3AD203B41FA5}">
                      <a16:colId xmlns:a16="http://schemas.microsoft.com/office/drawing/2014/main" val="3536082975"/>
                    </a:ext>
                  </a:extLst>
                </a:gridCol>
                <a:gridCol w="208280">
                  <a:extLst>
                    <a:ext uri="{9D8B030D-6E8A-4147-A177-3AD203B41FA5}">
                      <a16:colId xmlns:a16="http://schemas.microsoft.com/office/drawing/2014/main" val="3962689524"/>
                    </a:ext>
                  </a:extLst>
                </a:gridCol>
                <a:gridCol w="208280">
                  <a:extLst>
                    <a:ext uri="{9D8B030D-6E8A-4147-A177-3AD203B41FA5}">
                      <a16:colId xmlns:a16="http://schemas.microsoft.com/office/drawing/2014/main" val="3936202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41393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ZALORA MY - 2019-03-17 13:00:01 </a:t>
                      </a:r>
                      <a:r>
                        <a:rPr kumimoji="0" lang="en-US" sz="1000" b="0" i="0" u="none" strike="noStrike" kern="1200" cap="none" spc="0" normalizeH="0" baseline="0" noProof="0">
                          <a:ln>
                            <a:noFill/>
                          </a:ln>
                          <a:solidFill>
                            <a:prstClr val="black"/>
                          </a:solidFill>
                          <a:effectLst/>
                          <a:uLnTx/>
                          <a:uFillTx/>
                          <a:latin typeface="+mn-lt"/>
                          <a:ea typeface="+mn-ea"/>
                          <a:cs typeface="+mn-cs"/>
                        </a:rPr>
                        <a:t> 
 What's cooler than being cool? Slip into our stylish yet comfortable Zneaker of the week:
https://zlr.my/2UEb72D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04/02/2019 02:16:34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169710953"/>
                  </a:ext>
                </a:extLst>
              </a:tr>
            </a:tbl>
          </a:graphicData>
        </a:graphic>
      </p:graphicFrame>
      <p:sp>
        <p:nvSpPr>
          <p:cNvPr id="4" name="Text Placeholder 3">
            <a:extLst>
              <a:ext uri="{FF2B5EF4-FFF2-40B4-BE49-F238E27FC236}">
                <a16:creationId xmlns:a16="http://schemas.microsoft.com/office/drawing/2014/main" id="{2601C4D7-7F3B-4251-8BA3-94BFEFB9CC1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48997934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30</TotalTime>
  <Words>3038</Words>
  <Application>Microsoft Office PowerPoint</Application>
  <PresentationFormat>On-screen Show (4:3)</PresentationFormat>
  <Paragraphs>1526</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Facebook Own Posts Table | Facebook Metrics - MY - 1 of 26</vt:lpstr>
      <vt:lpstr>Facebook Own Posts Table | Facebook Metrics - MY - 2 of 26</vt:lpstr>
      <vt:lpstr>Facebook Own Posts Table | Facebook Metrics - MY - 3 of 26</vt:lpstr>
      <vt:lpstr>Facebook Own Posts Table | Facebook Metrics - MY - 4 of 26</vt:lpstr>
      <vt:lpstr>Facebook Own Posts Table | Facebook Metrics - MY - 5 of 26</vt:lpstr>
      <vt:lpstr>Facebook Own Posts Table | Facebook Metrics - MY - 6 of 26</vt:lpstr>
      <vt:lpstr>Facebook Own Posts Table | Facebook Metrics - MY - 7 of 26</vt:lpstr>
      <vt:lpstr>Facebook Own Posts Table | Facebook Metrics - MY - 8 of 26</vt:lpstr>
      <vt:lpstr>Facebook Own Posts Table | Facebook Metrics - MY - 9 of 26</vt:lpstr>
      <vt:lpstr>Facebook Own Posts Table | Facebook Metrics - MY - 10 of 26</vt:lpstr>
      <vt:lpstr>Facebook Own Posts Table | Facebook Metrics - MY - 11 of 26</vt:lpstr>
      <vt:lpstr>Facebook Own Posts Table | Facebook Metrics - MY - 12 of 26</vt:lpstr>
      <vt:lpstr>Facebook Own Posts Table | Facebook Metrics - MY - 13 of 26</vt:lpstr>
      <vt:lpstr>Facebook Own Posts Table | Facebook Metrics - MY - 14 of 26</vt:lpstr>
      <vt:lpstr>Facebook Own Posts Table | Facebook Metrics - MY - 15 of 26</vt:lpstr>
      <vt:lpstr>Facebook Own Posts Table | Facebook Metrics - MY - 16 of 26</vt:lpstr>
      <vt:lpstr>Facebook Own Posts Table | Facebook Metrics - MY - 17 of 26</vt:lpstr>
      <vt:lpstr>Facebook Own Posts Table | Facebook Metrics - MY - 18 of 26</vt:lpstr>
      <vt:lpstr>Facebook Own Posts Table | Facebook Metrics - MY - 19 of 26</vt:lpstr>
      <vt:lpstr>Facebook Own Posts Table | Facebook Metrics - MY - 20 of 26</vt:lpstr>
      <vt:lpstr>Facebook Own Posts Table | Facebook Metrics - MY - 21 of 26</vt:lpstr>
      <vt:lpstr>Facebook Own Posts Table | Facebook Metrics - MY - 22 of 26</vt:lpstr>
      <vt:lpstr>Facebook Own Posts Table | Facebook Metrics - MY - 23 of 26</vt:lpstr>
      <vt:lpstr>Facebook Own Posts Table | Facebook Metrics - MY - 24 of 26</vt:lpstr>
      <vt:lpstr>Facebook Own Posts Table | Facebook Metrics - MY - 25 of 26</vt:lpstr>
      <vt:lpstr>Facebook Own Posts Table | Facebook Metrics - MY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Frederik Peiniger</dc:creator>
  <cp:lastModifiedBy>Frederik Peiniger</cp:lastModifiedBy>
  <cp:revision>4</cp:revision>
  <dcterms:created xsi:type="dcterms:W3CDTF">2019-04-02T02:17:42Z</dcterms:created>
  <dcterms:modified xsi:type="dcterms:W3CDTF">2019-04-02T02:48:30Z</dcterms:modified>
</cp:coreProperties>
</file>