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Lst>
  <p:sldSz cx="9144000" cy="6858000" type="screen4x3"/>
  <p:notesSz cx="6858000" cy="9144000"/>
  <p:embeddedFontLst>
    <p:embeddedFont>
      <p:font typeface="Calibri" panose="020F0502020204030204" pitchFamily="34" charset="0"/>
      <p:regular r:id="rId16"/>
      <p:bold r:id="rId17"/>
      <p:italic r:id="rId18"/>
      <p:boldItalic r:id="rId1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5" autoAdjust="0"/>
    <p:restoredTop sz="94692" autoAdjust="0"/>
  </p:normalViewPr>
  <p:slideViewPr>
    <p:cSldViewPr snapToGrid="0">
      <p:cViewPr varScale="1">
        <p:scale>
          <a:sx n="98" d="100"/>
          <a:sy n="98" d="100"/>
        </p:scale>
        <p:origin x="1764" y="84"/>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font" Target="fonts/font1.fntdata"/><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557402-AF3F-45EE-BF7E-8D52663BFC8C}"/>
              </a:ext>
            </a:extLst>
          </p:cNvPr>
          <p:cNvSpPr>
            <a:spLocks noGrp="1"/>
          </p:cNvSpPr>
          <p:nvPr>
            <p:ph type="title"/>
          </p:nvPr>
        </p:nvSpPr>
        <p:spPr/>
        <p:txBody>
          <a:bodyPr/>
          <a:lstStyle/>
          <a:p>
            <a:r>
              <a:rPr lang="en-US"/>
              <a:t>Facebook Own Posts Table | Facebook Metrics - MY - 1 of 14</a:t>
            </a:r>
          </a:p>
        </p:txBody>
      </p:sp>
      <p:graphicFrame>
        <p:nvGraphicFramePr>
          <p:cNvPr id="5" name="Table Placeholder 4">
            <a:extLst>
              <a:ext uri="{FF2B5EF4-FFF2-40B4-BE49-F238E27FC236}">
                <a16:creationId xmlns:a16="http://schemas.microsoft.com/office/drawing/2014/main" id="{590F456A-072B-4C87-92FE-700CE0334677}"/>
              </a:ext>
            </a:extLst>
          </p:cNvPr>
          <p:cNvGraphicFramePr>
            <a:graphicFrameLocks noGrp="1"/>
          </p:cNvGraphicFramePr>
          <p:nvPr>
            <p:ph type="tbl" sz="quarter" idx="13"/>
            <p:extLst>
              <p:ext uri="{D42A27DB-BD31-4B8C-83A1-F6EECF244321}">
                <p14:modId xmlns:p14="http://schemas.microsoft.com/office/powerpoint/2010/main" val="3150009150"/>
              </p:ext>
            </p:extLst>
          </p:nvPr>
        </p:nvGraphicFramePr>
        <p:xfrm>
          <a:off x="457200" y="1731963"/>
          <a:ext cx="8928605" cy="3749040"/>
        </p:xfrm>
        <a:graphic>
          <a:graphicData uri="http://schemas.openxmlformats.org/drawingml/2006/table">
            <a:tbl>
              <a:tblPr firstRow="1" bandRow="1">
                <a:tableStyleId>{5C22544A-7EE6-4342-B048-85BDC9FD1C3A}</a:tableStyleId>
              </a:tblPr>
              <a:tblGrid>
                <a:gridCol w="2057398">
                  <a:extLst>
                    <a:ext uri="{9D8B030D-6E8A-4147-A177-3AD203B41FA5}">
                      <a16:colId xmlns:a16="http://schemas.microsoft.com/office/drawing/2014/main" val="3304825744"/>
                    </a:ext>
                  </a:extLst>
                </a:gridCol>
                <a:gridCol w="822959">
                  <a:extLst>
                    <a:ext uri="{9D8B030D-6E8A-4147-A177-3AD203B41FA5}">
                      <a16:colId xmlns:a16="http://schemas.microsoft.com/office/drawing/2014/main" val="638569382"/>
                    </a:ext>
                  </a:extLst>
                </a:gridCol>
                <a:gridCol w="208280">
                  <a:extLst>
                    <a:ext uri="{9D8B030D-6E8A-4147-A177-3AD203B41FA5}">
                      <a16:colId xmlns:a16="http://schemas.microsoft.com/office/drawing/2014/main" val="857370581"/>
                    </a:ext>
                  </a:extLst>
                </a:gridCol>
                <a:gridCol w="246888">
                  <a:extLst>
                    <a:ext uri="{9D8B030D-6E8A-4147-A177-3AD203B41FA5}">
                      <a16:colId xmlns:a16="http://schemas.microsoft.com/office/drawing/2014/main" val="2318525132"/>
                    </a:ext>
                  </a:extLst>
                </a:gridCol>
                <a:gridCol w="246888">
                  <a:extLst>
                    <a:ext uri="{9D8B030D-6E8A-4147-A177-3AD203B41FA5}">
                      <a16:colId xmlns:a16="http://schemas.microsoft.com/office/drawing/2014/main" val="4055812113"/>
                    </a:ext>
                  </a:extLst>
                </a:gridCol>
                <a:gridCol w="246888">
                  <a:extLst>
                    <a:ext uri="{9D8B030D-6E8A-4147-A177-3AD203B41FA5}">
                      <a16:colId xmlns:a16="http://schemas.microsoft.com/office/drawing/2014/main" val="3237455441"/>
                    </a:ext>
                  </a:extLst>
                </a:gridCol>
                <a:gridCol w="208280">
                  <a:extLst>
                    <a:ext uri="{9D8B030D-6E8A-4147-A177-3AD203B41FA5}">
                      <a16:colId xmlns:a16="http://schemas.microsoft.com/office/drawing/2014/main" val="2921848352"/>
                    </a:ext>
                  </a:extLst>
                </a:gridCol>
                <a:gridCol w="208280">
                  <a:extLst>
                    <a:ext uri="{9D8B030D-6E8A-4147-A177-3AD203B41FA5}">
                      <a16:colId xmlns:a16="http://schemas.microsoft.com/office/drawing/2014/main" val="2541118279"/>
                    </a:ext>
                  </a:extLst>
                </a:gridCol>
                <a:gridCol w="208280">
                  <a:extLst>
                    <a:ext uri="{9D8B030D-6E8A-4147-A177-3AD203B41FA5}">
                      <a16:colId xmlns:a16="http://schemas.microsoft.com/office/drawing/2014/main" val="2843249217"/>
                    </a:ext>
                  </a:extLst>
                </a:gridCol>
                <a:gridCol w="208280">
                  <a:extLst>
                    <a:ext uri="{9D8B030D-6E8A-4147-A177-3AD203B41FA5}">
                      <a16:colId xmlns:a16="http://schemas.microsoft.com/office/drawing/2014/main" val="1147113731"/>
                    </a:ext>
                  </a:extLst>
                </a:gridCol>
                <a:gridCol w="208280">
                  <a:extLst>
                    <a:ext uri="{9D8B030D-6E8A-4147-A177-3AD203B41FA5}">
                      <a16:colId xmlns:a16="http://schemas.microsoft.com/office/drawing/2014/main" val="1583705922"/>
                    </a:ext>
                  </a:extLst>
                </a:gridCol>
                <a:gridCol w="208280">
                  <a:extLst>
                    <a:ext uri="{9D8B030D-6E8A-4147-A177-3AD203B41FA5}">
                      <a16:colId xmlns:a16="http://schemas.microsoft.com/office/drawing/2014/main" val="2026682892"/>
                    </a:ext>
                  </a:extLst>
                </a:gridCol>
                <a:gridCol w="208280">
                  <a:extLst>
                    <a:ext uri="{9D8B030D-6E8A-4147-A177-3AD203B41FA5}">
                      <a16:colId xmlns:a16="http://schemas.microsoft.com/office/drawing/2014/main" val="2217192654"/>
                    </a:ext>
                  </a:extLst>
                </a:gridCol>
                <a:gridCol w="246888">
                  <a:extLst>
                    <a:ext uri="{9D8B030D-6E8A-4147-A177-3AD203B41FA5}">
                      <a16:colId xmlns:a16="http://schemas.microsoft.com/office/drawing/2014/main" val="2921733728"/>
                    </a:ext>
                  </a:extLst>
                </a:gridCol>
                <a:gridCol w="246888">
                  <a:extLst>
                    <a:ext uri="{9D8B030D-6E8A-4147-A177-3AD203B41FA5}">
                      <a16:colId xmlns:a16="http://schemas.microsoft.com/office/drawing/2014/main" val="202646814"/>
                    </a:ext>
                  </a:extLst>
                </a:gridCol>
                <a:gridCol w="246888">
                  <a:extLst>
                    <a:ext uri="{9D8B030D-6E8A-4147-A177-3AD203B41FA5}">
                      <a16:colId xmlns:a16="http://schemas.microsoft.com/office/drawing/2014/main" val="4074216925"/>
                    </a:ext>
                  </a:extLst>
                </a:gridCol>
                <a:gridCol w="208280">
                  <a:extLst>
                    <a:ext uri="{9D8B030D-6E8A-4147-A177-3AD203B41FA5}">
                      <a16:colId xmlns:a16="http://schemas.microsoft.com/office/drawing/2014/main" val="2666311134"/>
                    </a:ext>
                  </a:extLst>
                </a:gridCol>
                <a:gridCol w="246888">
                  <a:extLst>
                    <a:ext uri="{9D8B030D-6E8A-4147-A177-3AD203B41FA5}">
                      <a16:colId xmlns:a16="http://schemas.microsoft.com/office/drawing/2014/main" val="4228231846"/>
                    </a:ext>
                  </a:extLst>
                </a:gridCol>
                <a:gridCol w="246888">
                  <a:extLst>
                    <a:ext uri="{9D8B030D-6E8A-4147-A177-3AD203B41FA5}">
                      <a16:colId xmlns:a16="http://schemas.microsoft.com/office/drawing/2014/main" val="2606466693"/>
                    </a:ext>
                  </a:extLst>
                </a:gridCol>
                <a:gridCol w="246888">
                  <a:extLst>
                    <a:ext uri="{9D8B030D-6E8A-4147-A177-3AD203B41FA5}">
                      <a16:colId xmlns:a16="http://schemas.microsoft.com/office/drawing/2014/main" val="3184554824"/>
                    </a:ext>
                  </a:extLst>
                </a:gridCol>
                <a:gridCol w="208280">
                  <a:extLst>
                    <a:ext uri="{9D8B030D-6E8A-4147-A177-3AD203B41FA5}">
                      <a16:colId xmlns:a16="http://schemas.microsoft.com/office/drawing/2014/main" val="3679345551"/>
                    </a:ext>
                  </a:extLst>
                </a:gridCol>
                <a:gridCol w="208280">
                  <a:extLst>
                    <a:ext uri="{9D8B030D-6E8A-4147-A177-3AD203B41FA5}">
                      <a16:colId xmlns:a16="http://schemas.microsoft.com/office/drawing/2014/main" val="3890216899"/>
                    </a:ext>
                  </a:extLst>
                </a:gridCol>
                <a:gridCol w="246888">
                  <a:extLst>
                    <a:ext uri="{9D8B030D-6E8A-4147-A177-3AD203B41FA5}">
                      <a16:colId xmlns:a16="http://schemas.microsoft.com/office/drawing/2014/main" val="2342697755"/>
                    </a:ext>
                  </a:extLst>
                </a:gridCol>
                <a:gridCol w="208280">
                  <a:extLst>
                    <a:ext uri="{9D8B030D-6E8A-4147-A177-3AD203B41FA5}">
                      <a16:colId xmlns:a16="http://schemas.microsoft.com/office/drawing/2014/main" val="273634666"/>
                    </a:ext>
                  </a:extLst>
                </a:gridCol>
                <a:gridCol w="208280">
                  <a:extLst>
                    <a:ext uri="{9D8B030D-6E8A-4147-A177-3AD203B41FA5}">
                      <a16:colId xmlns:a16="http://schemas.microsoft.com/office/drawing/2014/main" val="3439194246"/>
                    </a:ext>
                  </a:extLst>
                </a:gridCol>
                <a:gridCol w="208280">
                  <a:extLst>
                    <a:ext uri="{9D8B030D-6E8A-4147-A177-3AD203B41FA5}">
                      <a16:colId xmlns:a16="http://schemas.microsoft.com/office/drawing/2014/main" val="3047866100"/>
                    </a:ext>
                  </a:extLst>
                </a:gridCol>
                <a:gridCol w="246888">
                  <a:extLst>
                    <a:ext uri="{9D8B030D-6E8A-4147-A177-3AD203B41FA5}">
                      <a16:colId xmlns:a16="http://schemas.microsoft.com/office/drawing/2014/main" val="1874363634"/>
                    </a:ext>
                  </a:extLst>
                </a:gridCol>
                <a:gridCol w="208280">
                  <a:extLst>
                    <a:ext uri="{9D8B030D-6E8A-4147-A177-3AD203B41FA5}">
                      <a16:colId xmlns:a16="http://schemas.microsoft.com/office/drawing/2014/main" val="2518162077"/>
                    </a:ext>
                  </a:extLst>
                </a:gridCol>
                <a:gridCol w="208280">
                  <a:extLst>
                    <a:ext uri="{9D8B030D-6E8A-4147-A177-3AD203B41FA5}">
                      <a16:colId xmlns:a16="http://schemas.microsoft.com/office/drawing/2014/main" val="33938521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77995550"/>
                  </a:ext>
                </a:extLst>
              </a:tr>
            </a:tbl>
          </a:graphicData>
        </a:graphic>
      </p:graphicFrame>
      <p:sp>
        <p:nvSpPr>
          <p:cNvPr id="4" name="Text Placeholder 3">
            <a:extLst>
              <a:ext uri="{FF2B5EF4-FFF2-40B4-BE49-F238E27FC236}">
                <a16:creationId xmlns:a16="http://schemas.microsoft.com/office/drawing/2014/main" id="{21F68CAB-0A4B-495E-A3CE-378E72862065}"/>
              </a:ext>
            </a:extLst>
          </p:cNvPr>
          <p:cNvSpPr>
            <a:spLocks noGrp="1"/>
          </p:cNvSpPr>
          <p:nvPr>
            <p:ph type="body" sz="quarter" idx="14"/>
          </p:nvPr>
        </p:nvSpPr>
        <p:spPr/>
        <p:txBody>
          <a:bodyPr/>
          <a:lstStyle/>
          <a:p>
            <a:r>
              <a:rPr lang="en-US"/>
              <a:t>03/24/2019 - 03/30/2019</a:t>
            </a:r>
          </a:p>
        </p:txBody>
      </p:sp>
    </p:spTree>
    <p:extLst>
      <p:ext uri="{BB962C8B-B14F-4D97-AF65-F5344CB8AC3E}">
        <p14:creationId xmlns:p14="http://schemas.microsoft.com/office/powerpoint/2010/main" val="11460229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4C025B-D23D-41A9-9DE6-F5FC6081673E}"/>
              </a:ext>
            </a:extLst>
          </p:cNvPr>
          <p:cNvSpPr>
            <a:spLocks noGrp="1"/>
          </p:cNvSpPr>
          <p:nvPr>
            <p:ph type="title"/>
          </p:nvPr>
        </p:nvSpPr>
        <p:spPr/>
        <p:txBody>
          <a:bodyPr/>
          <a:lstStyle/>
          <a:p>
            <a:r>
              <a:rPr lang="en-US"/>
              <a:t>Facebook Own Posts Table | Facebook Metrics - MY - 2 of 14</a:t>
            </a:r>
          </a:p>
        </p:txBody>
      </p:sp>
      <p:graphicFrame>
        <p:nvGraphicFramePr>
          <p:cNvPr id="5" name="Table Placeholder 4">
            <a:extLst>
              <a:ext uri="{FF2B5EF4-FFF2-40B4-BE49-F238E27FC236}">
                <a16:creationId xmlns:a16="http://schemas.microsoft.com/office/drawing/2014/main" id="{7B43B156-861D-485C-8D80-1D85615E09EC}"/>
              </a:ext>
            </a:extLst>
          </p:cNvPr>
          <p:cNvGraphicFramePr>
            <a:graphicFrameLocks noGrp="1"/>
          </p:cNvGraphicFramePr>
          <p:nvPr>
            <p:ph type="tbl" sz="quarter" idx="13"/>
            <p:extLst>
              <p:ext uri="{D42A27DB-BD31-4B8C-83A1-F6EECF244321}">
                <p14:modId xmlns:p14="http://schemas.microsoft.com/office/powerpoint/2010/main" val="10198034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8">
                  <a:extLst>
                    <a:ext uri="{9D8B030D-6E8A-4147-A177-3AD203B41FA5}">
                      <a16:colId xmlns:a16="http://schemas.microsoft.com/office/drawing/2014/main" val="2840607171"/>
                    </a:ext>
                  </a:extLst>
                </a:gridCol>
                <a:gridCol w="822959">
                  <a:extLst>
                    <a:ext uri="{9D8B030D-6E8A-4147-A177-3AD203B41FA5}">
                      <a16:colId xmlns:a16="http://schemas.microsoft.com/office/drawing/2014/main" val="700250939"/>
                    </a:ext>
                  </a:extLst>
                </a:gridCol>
                <a:gridCol w="208280">
                  <a:extLst>
                    <a:ext uri="{9D8B030D-6E8A-4147-A177-3AD203B41FA5}">
                      <a16:colId xmlns:a16="http://schemas.microsoft.com/office/drawing/2014/main" val="3006620242"/>
                    </a:ext>
                  </a:extLst>
                </a:gridCol>
                <a:gridCol w="246888">
                  <a:extLst>
                    <a:ext uri="{9D8B030D-6E8A-4147-A177-3AD203B41FA5}">
                      <a16:colId xmlns:a16="http://schemas.microsoft.com/office/drawing/2014/main" val="3649192955"/>
                    </a:ext>
                  </a:extLst>
                </a:gridCol>
                <a:gridCol w="246888">
                  <a:extLst>
                    <a:ext uri="{9D8B030D-6E8A-4147-A177-3AD203B41FA5}">
                      <a16:colId xmlns:a16="http://schemas.microsoft.com/office/drawing/2014/main" val="217961427"/>
                    </a:ext>
                  </a:extLst>
                </a:gridCol>
                <a:gridCol w="246888">
                  <a:extLst>
                    <a:ext uri="{9D8B030D-6E8A-4147-A177-3AD203B41FA5}">
                      <a16:colId xmlns:a16="http://schemas.microsoft.com/office/drawing/2014/main" val="256124126"/>
                    </a:ext>
                  </a:extLst>
                </a:gridCol>
                <a:gridCol w="208280">
                  <a:extLst>
                    <a:ext uri="{9D8B030D-6E8A-4147-A177-3AD203B41FA5}">
                      <a16:colId xmlns:a16="http://schemas.microsoft.com/office/drawing/2014/main" val="1730547349"/>
                    </a:ext>
                  </a:extLst>
                </a:gridCol>
                <a:gridCol w="208280">
                  <a:extLst>
                    <a:ext uri="{9D8B030D-6E8A-4147-A177-3AD203B41FA5}">
                      <a16:colId xmlns:a16="http://schemas.microsoft.com/office/drawing/2014/main" val="93725499"/>
                    </a:ext>
                  </a:extLst>
                </a:gridCol>
                <a:gridCol w="208280">
                  <a:extLst>
                    <a:ext uri="{9D8B030D-6E8A-4147-A177-3AD203B41FA5}">
                      <a16:colId xmlns:a16="http://schemas.microsoft.com/office/drawing/2014/main" val="400680410"/>
                    </a:ext>
                  </a:extLst>
                </a:gridCol>
                <a:gridCol w="208280">
                  <a:extLst>
                    <a:ext uri="{9D8B030D-6E8A-4147-A177-3AD203B41FA5}">
                      <a16:colId xmlns:a16="http://schemas.microsoft.com/office/drawing/2014/main" val="2634161651"/>
                    </a:ext>
                  </a:extLst>
                </a:gridCol>
                <a:gridCol w="208280">
                  <a:extLst>
                    <a:ext uri="{9D8B030D-6E8A-4147-A177-3AD203B41FA5}">
                      <a16:colId xmlns:a16="http://schemas.microsoft.com/office/drawing/2014/main" val="706690850"/>
                    </a:ext>
                  </a:extLst>
                </a:gridCol>
                <a:gridCol w="208280">
                  <a:extLst>
                    <a:ext uri="{9D8B030D-6E8A-4147-A177-3AD203B41FA5}">
                      <a16:colId xmlns:a16="http://schemas.microsoft.com/office/drawing/2014/main" val="3106061833"/>
                    </a:ext>
                  </a:extLst>
                </a:gridCol>
                <a:gridCol w="208280">
                  <a:extLst>
                    <a:ext uri="{9D8B030D-6E8A-4147-A177-3AD203B41FA5}">
                      <a16:colId xmlns:a16="http://schemas.microsoft.com/office/drawing/2014/main" val="3645924273"/>
                    </a:ext>
                  </a:extLst>
                </a:gridCol>
                <a:gridCol w="246888">
                  <a:extLst>
                    <a:ext uri="{9D8B030D-6E8A-4147-A177-3AD203B41FA5}">
                      <a16:colId xmlns:a16="http://schemas.microsoft.com/office/drawing/2014/main" val="2495545946"/>
                    </a:ext>
                  </a:extLst>
                </a:gridCol>
                <a:gridCol w="246888">
                  <a:extLst>
                    <a:ext uri="{9D8B030D-6E8A-4147-A177-3AD203B41FA5}">
                      <a16:colId xmlns:a16="http://schemas.microsoft.com/office/drawing/2014/main" val="444706117"/>
                    </a:ext>
                  </a:extLst>
                </a:gridCol>
                <a:gridCol w="246888">
                  <a:extLst>
                    <a:ext uri="{9D8B030D-6E8A-4147-A177-3AD203B41FA5}">
                      <a16:colId xmlns:a16="http://schemas.microsoft.com/office/drawing/2014/main" val="1689678931"/>
                    </a:ext>
                  </a:extLst>
                </a:gridCol>
                <a:gridCol w="208280">
                  <a:extLst>
                    <a:ext uri="{9D8B030D-6E8A-4147-A177-3AD203B41FA5}">
                      <a16:colId xmlns:a16="http://schemas.microsoft.com/office/drawing/2014/main" val="1745101636"/>
                    </a:ext>
                  </a:extLst>
                </a:gridCol>
                <a:gridCol w="246888">
                  <a:extLst>
                    <a:ext uri="{9D8B030D-6E8A-4147-A177-3AD203B41FA5}">
                      <a16:colId xmlns:a16="http://schemas.microsoft.com/office/drawing/2014/main" val="2671441138"/>
                    </a:ext>
                  </a:extLst>
                </a:gridCol>
                <a:gridCol w="246888">
                  <a:extLst>
                    <a:ext uri="{9D8B030D-6E8A-4147-A177-3AD203B41FA5}">
                      <a16:colId xmlns:a16="http://schemas.microsoft.com/office/drawing/2014/main" val="3230441836"/>
                    </a:ext>
                  </a:extLst>
                </a:gridCol>
                <a:gridCol w="246888">
                  <a:extLst>
                    <a:ext uri="{9D8B030D-6E8A-4147-A177-3AD203B41FA5}">
                      <a16:colId xmlns:a16="http://schemas.microsoft.com/office/drawing/2014/main" val="3970198135"/>
                    </a:ext>
                  </a:extLst>
                </a:gridCol>
                <a:gridCol w="208280">
                  <a:extLst>
                    <a:ext uri="{9D8B030D-6E8A-4147-A177-3AD203B41FA5}">
                      <a16:colId xmlns:a16="http://schemas.microsoft.com/office/drawing/2014/main" val="3668369790"/>
                    </a:ext>
                  </a:extLst>
                </a:gridCol>
                <a:gridCol w="208280">
                  <a:extLst>
                    <a:ext uri="{9D8B030D-6E8A-4147-A177-3AD203B41FA5}">
                      <a16:colId xmlns:a16="http://schemas.microsoft.com/office/drawing/2014/main" val="1846875977"/>
                    </a:ext>
                  </a:extLst>
                </a:gridCol>
                <a:gridCol w="246888">
                  <a:extLst>
                    <a:ext uri="{9D8B030D-6E8A-4147-A177-3AD203B41FA5}">
                      <a16:colId xmlns:a16="http://schemas.microsoft.com/office/drawing/2014/main" val="3102995484"/>
                    </a:ext>
                  </a:extLst>
                </a:gridCol>
                <a:gridCol w="208280">
                  <a:extLst>
                    <a:ext uri="{9D8B030D-6E8A-4147-A177-3AD203B41FA5}">
                      <a16:colId xmlns:a16="http://schemas.microsoft.com/office/drawing/2014/main" val="4111180730"/>
                    </a:ext>
                  </a:extLst>
                </a:gridCol>
                <a:gridCol w="208280">
                  <a:extLst>
                    <a:ext uri="{9D8B030D-6E8A-4147-A177-3AD203B41FA5}">
                      <a16:colId xmlns:a16="http://schemas.microsoft.com/office/drawing/2014/main" val="3924628157"/>
                    </a:ext>
                  </a:extLst>
                </a:gridCol>
                <a:gridCol w="208280">
                  <a:extLst>
                    <a:ext uri="{9D8B030D-6E8A-4147-A177-3AD203B41FA5}">
                      <a16:colId xmlns:a16="http://schemas.microsoft.com/office/drawing/2014/main" val="790381704"/>
                    </a:ext>
                  </a:extLst>
                </a:gridCol>
                <a:gridCol w="246888">
                  <a:extLst>
                    <a:ext uri="{9D8B030D-6E8A-4147-A177-3AD203B41FA5}">
                      <a16:colId xmlns:a16="http://schemas.microsoft.com/office/drawing/2014/main" val="2306837199"/>
                    </a:ext>
                  </a:extLst>
                </a:gridCol>
                <a:gridCol w="208280">
                  <a:extLst>
                    <a:ext uri="{9D8B030D-6E8A-4147-A177-3AD203B41FA5}">
                      <a16:colId xmlns:a16="http://schemas.microsoft.com/office/drawing/2014/main" val="568406632"/>
                    </a:ext>
                  </a:extLst>
                </a:gridCol>
                <a:gridCol w="208280">
                  <a:extLst>
                    <a:ext uri="{9D8B030D-6E8A-4147-A177-3AD203B41FA5}">
                      <a16:colId xmlns:a16="http://schemas.microsoft.com/office/drawing/2014/main" val="30294696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3771540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ZALORA MY - 2019-03-30 20:00:00 </a:t>
                      </a:r>
                      <a:r>
                        <a:rPr kumimoji="0" lang="en-US" sz="1000" b="0" i="0" u="none" strike="noStrike" kern="1200" cap="none" spc="0" normalizeH="0" baseline="0" noProof="0">
                          <a:ln>
                            <a:noFill/>
                          </a:ln>
                          <a:solidFill>
                            <a:prstClr val="black"/>
                          </a:solidFill>
                          <a:effectLst/>
                          <a:uLnTx/>
                          <a:uFillTx/>
                          <a:latin typeface="+mn-lt"/>
                          <a:ea typeface="+mn-ea"/>
                          <a:cs typeface="+mn-cs"/>
                        </a:rPr>
                        <a:t> 
 @farishajais is prove that you can never go wrong with stripes! Are you rocking this timeless print this weekend?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https://scontent.xx.fbcdn.net/v/t1.0-9/p720x720/55458280_2274096452654413_3478087060584136704_o.jpg?_nc_cat=101&amp;_nc_ht=scontent.xx&amp;oh=923bfef3dbb5c9c56e9fa7ae58bcfd34&amp;oe=5D0DCA88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03/31/2019 18:53:06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770113999"/>
                  </a:ext>
                </a:extLst>
              </a:tr>
            </a:tbl>
          </a:graphicData>
        </a:graphic>
      </p:graphicFrame>
      <p:sp>
        <p:nvSpPr>
          <p:cNvPr id="4" name="Text Placeholder 3">
            <a:extLst>
              <a:ext uri="{FF2B5EF4-FFF2-40B4-BE49-F238E27FC236}">
                <a16:creationId xmlns:a16="http://schemas.microsoft.com/office/drawing/2014/main" id="{61218AD4-0C05-4EB8-A04A-16D4B063AA21}"/>
              </a:ext>
            </a:extLst>
          </p:cNvPr>
          <p:cNvSpPr>
            <a:spLocks noGrp="1"/>
          </p:cNvSpPr>
          <p:nvPr>
            <p:ph type="body" sz="quarter" idx="14"/>
          </p:nvPr>
        </p:nvSpPr>
        <p:spPr/>
        <p:txBody>
          <a:bodyPr/>
          <a:lstStyle/>
          <a:p>
            <a:r>
              <a:rPr lang="en-US"/>
              <a:t>03/24/2019 - 03/30/2019</a:t>
            </a:r>
          </a:p>
        </p:txBody>
      </p:sp>
    </p:spTree>
    <p:extLst>
      <p:ext uri="{BB962C8B-B14F-4D97-AF65-F5344CB8AC3E}">
        <p14:creationId xmlns:p14="http://schemas.microsoft.com/office/powerpoint/2010/main" val="16624032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0712E6-6B24-472F-A789-24D537CF001F}"/>
              </a:ext>
            </a:extLst>
          </p:cNvPr>
          <p:cNvSpPr>
            <a:spLocks noGrp="1"/>
          </p:cNvSpPr>
          <p:nvPr>
            <p:ph type="title"/>
          </p:nvPr>
        </p:nvSpPr>
        <p:spPr/>
        <p:txBody>
          <a:bodyPr/>
          <a:lstStyle/>
          <a:p>
            <a:r>
              <a:rPr lang="en-US"/>
              <a:t>Facebook Own Posts Table | Facebook Metrics - MY - 3 of 14</a:t>
            </a:r>
          </a:p>
        </p:txBody>
      </p:sp>
      <p:graphicFrame>
        <p:nvGraphicFramePr>
          <p:cNvPr id="5" name="Table Placeholder 4">
            <a:extLst>
              <a:ext uri="{FF2B5EF4-FFF2-40B4-BE49-F238E27FC236}">
                <a16:creationId xmlns:a16="http://schemas.microsoft.com/office/drawing/2014/main" id="{132ED882-B7E8-4B67-87CD-214F2D5BEF33}"/>
              </a:ext>
            </a:extLst>
          </p:cNvPr>
          <p:cNvGraphicFramePr>
            <a:graphicFrameLocks noGrp="1"/>
          </p:cNvGraphicFramePr>
          <p:nvPr>
            <p:ph type="tbl" sz="quarter" idx="13"/>
            <p:extLst>
              <p:ext uri="{D42A27DB-BD31-4B8C-83A1-F6EECF244321}">
                <p14:modId xmlns:p14="http://schemas.microsoft.com/office/powerpoint/2010/main" val="40970560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8">
                  <a:extLst>
                    <a:ext uri="{9D8B030D-6E8A-4147-A177-3AD203B41FA5}">
                      <a16:colId xmlns:a16="http://schemas.microsoft.com/office/drawing/2014/main" val="2683500094"/>
                    </a:ext>
                  </a:extLst>
                </a:gridCol>
                <a:gridCol w="822959">
                  <a:extLst>
                    <a:ext uri="{9D8B030D-6E8A-4147-A177-3AD203B41FA5}">
                      <a16:colId xmlns:a16="http://schemas.microsoft.com/office/drawing/2014/main" val="138389372"/>
                    </a:ext>
                  </a:extLst>
                </a:gridCol>
                <a:gridCol w="208280">
                  <a:extLst>
                    <a:ext uri="{9D8B030D-6E8A-4147-A177-3AD203B41FA5}">
                      <a16:colId xmlns:a16="http://schemas.microsoft.com/office/drawing/2014/main" val="3163063959"/>
                    </a:ext>
                  </a:extLst>
                </a:gridCol>
                <a:gridCol w="246888">
                  <a:extLst>
                    <a:ext uri="{9D8B030D-6E8A-4147-A177-3AD203B41FA5}">
                      <a16:colId xmlns:a16="http://schemas.microsoft.com/office/drawing/2014/main" val="2706904113"/>
                    </a:ext>
                  </a:extLst>
                </a:gridCol>
                <a:gridCol w="246888">
                  <a:extLst>
                    <a:ext uri="{9D8B030D-6E8A-4147-A177-3AD203B41FA5}">
                      <a16:colId xmlns:a16="http://schemas.microsoft.com/office/drawing/2014/main" val="2996762391"/>
                    </a:ext>
                  </a:extLst>
                </a:gridCol>
                <a:gridCol w="246888">
                  <a:extLst>
                    <a:ext uri="{9D8B030D-6E8A-4147-A177-3AD203B41FA5}">
                      <a16:colId xmlns:a16="http://schemas.microsoft.com/office/drawing/2014/main" val="771777230"/>
                    </a:ext>
                  </a:extLst>
                </a:gridCol>
                <a:gridCol w="208280">
                  <a:extLst>
                    <a:ext uri="{9D8B030D-6E8A-4147-A177-3AD203B41FA5}">
                      <a16:colId xmlns:a16="http://schemas.microsoft.com/office/drawing/2014/main" val="3075038756"/>
                    </a:ext>
                  </a:extLst>
                </a:gridCol>
                <a:gridCol w="208280">
                  <a:extLst>
                    <a:ext uri="{9D8B030D-6E8A-4147-A177-3AD203B41FA5}">
                      <a16:colId xmlns:a16="http://schemas.microsoft.com/office/drawing/2014/main" val="1861237741"/>
                    </a:ext>
                  </a:extLst>
                </a:gridCol>
                <a:gridCol w="208280">
                  <a:extLst>
                    <a:ext uri="{9D8B030D-6E8A-4147-A177-3AD203B41FA5}">
                      <a16:colId xmlns:a16="http://schemas.microsoft.com/office/drawing/2014/main" val="1869873846"/>
                    </a:ext>
                  </a:extLst>
                </a:gridCol>
                <a:gridCol w="208280">
                  <a:extLst>
                    <a:ext uri="{9D8B030D-6E8A-4147-A177-3AD203B41FA5}">
                      <a16:colId xmlns:a16="http://schemas.microsoft.com/office/drawing/2014/main" val="3150779202"/>
                    </a:ext>
                  </a:extLst>
                </a:gridCol>
                <a:gridCol w="208280">
                  <a:extLst>
                    <a:ext uri="{9D8B030D-6E8A-4147-A177-3AD203B41FA5}">
                      <a16:colId xmlns:a16="http://schemas.microsoft.com/office/drawing/2014/main" val="2403981627"/>
                    </a:ext>
                  </a:extLst>
                </a:gridCol>
                <a:gridCol w="208280">
                  <a:extLst>
                    <a:ext uri="{9D8B030D-6E8A-4147-A177-3AD203B41FA5}">
                      <a16:colId xmlns:a16="http://schemas.microsoft.com/office/drawing/2014/main" val="226761269"/>
                    </a:ext>
                  </a:extLst>
                </a:gridCol>
                <a:gridCol w="208280">
                  <a:extLst>
                    <a:ext uri="{9D8B030D-6E8A-4147-A177-3AD203B41FA5}">
                      <a16:colId xmlns:a16="http://schemas.microsoft.com/office/drawing/2014/main" val="1838641585"/>
                    </a:ext>
                  </a:extLst>
                </a:gridCol>
                <a:gridCol w="246888">
                  <a:extLst>
                    <a:ext uri="{9D8B030D-6E8A-4147-A177-3AD203B41FA5}">
                      <a16:colId xmlns:a16="http://schemas.microsoft.com/office/drawing/2014/main" val="3766702736"/>
                    </a:ext>
                  </a:extLst>
                </a:gridCol>
                <a:gridCol w="246888">
                  <a:extLst>
                    <a:ext uri="{9D8B030D-6E8A-4147-A177-3AD203B41FA5}">
                      <a16:colId xmlns:a16="http://schemas.microsoft.com/office/drawing/2014/main" val="558844316"/>
                    </a:ext>
                  </a:extLst>
                </a:gridCol>
                <a:gridCol w="246888">
                  <a:extLst>
                    <a:ext uri="{9D8B030D-6E8A-4147-A177-3AD203B41FA5}">
                      <a16:colId xmlns:a16="http://schemas.microsoft.com/office/drawing/2014/main" val="476815314"/>
                    </a:ext>
                  </a:extLst>
                </a:gridCol>
                <a:gridCol w="208280">
                  <a:extLst>
                    <a:ext uri="{9D8B030D-6E8A-4147-A177-3AD203B41FA5}">
                      <a16:colId xmlns:a16="http://schemas.microsoft.com/office/drawing/2014/main" val="776283038"/>
                    </a:ext>
                  </a:extLst>
                </a:gridCol>
                <a:gridCol w="246888">
                  <a:extLst>
                    <a:ext uri="{9D8B030D-6E8A-4147-A177-3AD203B41FA5}">
                      <a16:colId xmlns:a16="http://schemas.microsoft.com/office/drawing/2014/main" val="953130606"/>
                    </a:ext>
                  </a:extLst>
                </a:gridCol>
                <a:gridCol w="246888">
                  <a:extLst>
                    <a:ext uri="{9D8B030D-6E8A-4147-A177-3AD203B41FA5}">
                      <a16:colId xmlns:a16="http://schemas.microsoft.com/office/drawing/2014/main" val="205426227"/>
                    </a:ext>
                  </a:extLst>
                </a:gridCol>
                <a:gridCol w="246888">
                  <a:extLst>
                    <a:ext uri="{9D8B030D-6E8A-4147-A177-3AD203B41FA5}">
                      <a16:colId xmlns:a16="http://schemas.microsoft.com/office/drawing/2014/main" val="2808336061"/>
                    </a:ext>
                  </a:extLst>
                </a:gridCol>
                <a:gridCol w="208280">
                  <a:extLst>
                    <a:ext uri="{9D8B030D-6E8A-4147-A177-3AD203B41FA5}">
                      <a16:colId xmlns:a16="http://schemas.microsoft.com/office/drawing/2014/main" val="956447732"/>
                    </a:ext>
                  </a:extLst>
                </a:gridCol>
                <a:gridCol w="208280">
                  <a:extLst>
                    <a:ext uri="{9D8B030D-6E8A-4147-A177-3AD203B41FA5}">
                      <a16:colId xmlns:a16="http://schemas.microsoft.com/office/drawing/2014/main" val="1604068114"/>
                    </a:ext>
                  </a:extLst>
                </a:gridCol>
                <a:gridCol w="246888">
                  <a:extLst>
                    <a:ext uri="{9D8B030D-6E8A-4147-A177-3AD203B41FA5}">
                      <a16:colId xmlns:a16="http://schemas.microsoft.com/office/drawing/2014/main" val="1888250605"/>
                    </a:ext>
                  </a:extLst>
                </a:gridCol>
                <a:gridCol w="208280">
                  <a:extLst>
                    <a:ext uri="{9D8B030D-6E8A-4147-A177-3AD203B41FA5}">
                      <a16:colId xmlns:a16="http://schemas.microsoft.com/office/drawing/2014/main" val="2084559361"/>
                    </a:ext>
                  </a:extLst>
                </a:gridCol>
                <a:gridCol w="208280">
                  <a:extLst>
                    <a:ext uri="{9D8B030D-6E8A-4147-A177-3AD203B41FA5}">
                      <a16:colId xmlns:a16="http://schemas.microsoft.com/office/drawing/2014/main" val="3893812649"/>
                    </a:ext>
                  </a:extLst>
                </a:gridCol>
                <a:gridCol w="208280">
                  <a:extLst>
                    <a:ext uri="{9D8B030D-6E8A-4147-A177-3AD203B41FA5}">
                      <a16:colId xmlns:a16="http://schemas.microsoft.com/office/drawing/2014/main" val="2469947175"/>
                    </a:ext>
                  </a:extLst>
                </a:gridCol>
                <a:gridCol w="246888">
                  <a:extLst>
                    <a:ext uri="{9D8B030D-6E8A-4147-A177-3AD203B41FA5}">
                      <a16:colId xmlns:a16="http://schemas.microsoft.com/office/drawing/2014/main" val="3345401924"/>
                    </a:ext>
                  </a:extLst>
                </a:gridCol>
                <a:gridCol w="208280">
                  <a:extLst>
                    <a:ext uri="{9D8B030D-6E8A-4147-A177-3AD203B41FA5}">
                      <a16:colId xmlns:a16="http://schemas.microsoft.com/office/drawing/2014/main" val="3508236819"/>
                    </a:ext>
                  </a:extLst>
                </a:gridCol>
                <a:gridCol w="208280">
                  <a:extLst>
                    <a:ext uri="{9D8B030D-6E8A-4147-A177-3AD203B41FA5}">
                      <a16:colId xmlns:a16="http://schemas.microsoft.com/office/drawing/2014/main" val="10173209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6293471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ZALORA MY - 2019-03-30 02:00:00 </a:t>
                      </a:r>
                      <a:r>
                        <a:rPr kumimoji="0" lang="en-US" sz="1000" b="0" i="0" u="none" strike="noStrike" kern="1200" cap="none" spc="0" normalizeH="0" baseline="0" noProof="0">
                          <a:ln>
                            <a:noFill/>
                          </a:ln>
                          <a:solidFill>
                            <a:prstClr val="black"/>
                          </a:solidFill>
                          <a:effectLst/>
                          <a:uLnTx/>
                          <a:uFillTx/>
                          <a:latin typeface="+mn-lt"/>
                          <a:ea typeface="+mn-ea"/>
                          <a:cs typeface="+mn-cs"/>
                        </a:rPr>
                        <a:t> 
 it's time for a watch upgrade! Nothing say stylish and functional like the SUUNTO 9. Use the code SUUNTO50 for 50% off on selected products:
https://zlr.my/2Yr1F54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03/31/2019 18:53:06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297318791"/>
                  </a:ext>
                </a:extLst>
              </a:tr>
            </a:tbl>
          </a:graphicData>
        </a:graphic>
      </p:graphicFrame>
      <p:sp>
        <p:nvSpPr>
          <p:cNvPr id="4" name="Text Placeholder 3">
            <a:extLst>
              <a:ext uri="{FF2B5EF4-FFF2-40B4-BE49-F238E27FC236}">
                <a16:creationId xmlns:a16="http://schemas.microsoft.com/office/drawing/2014/main" id="{EAD317CE-8C79-4E7A-BF19-26E70C08CEE7}"/>
              </a:ext>
            </a:extLst>
          </p:cNvPr>
          <p:cNvSpPr>
            <a:spLocks noGrp="1"/>
          </p:cNvSpPr>
          <p:nvPr>
            <p:ph type="body" sz="quarter" idx="14"/>
          </p:nvPr>
        </p:nvSpPr>
        <p:spPr/>
        <p:txBody>
          <a:bodyPr/>
          <a:lstStyle/>
          <a:p>
            <a:r>
              <a:rPr lang="en-US"/>
              <a:t>03/24/2019 - 03/30/2019</a:t>
            </a:r>
          </a:p>
        </p:txBody>
      </p:sp>
    </p:spTree>
    <p:extLst>
      <p:ext uri="{BB962C8B-B14F-4D97-AF65-F5344CB8AC3E}">
        <p14:creationId xmlns:p14="http://schemas.microsoft.com/office/powerpoint/2010/main" val="13027691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3858E6-C9DE-4261-B7DA-724A10E7A8DD}"/>
              </a:ext>
            </a:extLst>
          </p:cNvPr>
          <p:cNvSpPr>
            <a:spLocks noGrp="1"/>
          </p:cNvSpPr>
          <p:nvPr>
            <p:ph type="title"/>
          </p:nvPr>
        </p:nvSpPr>
        <p:spPr/>
        <p:txBody>
          <a:bodyPr/>
          <a:lstStyle/>
          <a:p>
            <a:r>
              <a:rPr lang="en-US"/>
              <a:t>Facebook Own Posts Table | Facebook Metrics - MY - 4 of 14</a:t>
            </a:r>
          </a:p>
        </p:txBody>
      </p:sp>
      <p:graphicFrame>
        <p:nvGraphicFramePr>
          <p:cNvPr id="5" name="Table Placeholder 4">
            <a:extLst>
              <a:ext uri="{FF2B5EF4-FFF2-40B4-BE49-F238E27FC236}">
                <a16:creationId xmlns:a16="http://schemas.microsoft.com/office/drawing/2014/main" id="{BB80A4C0-977F-4722-B0C8-EBEC4F8F0F4C}"/>
              </a:ext>
            </a:extLst>
          </p:cNvPr>
          <p:cNvGraphicFramePr>
            <a:graphicFrameLocks noGrp="1"/>
          </p:cNvGraphicFramePr>
          <p:nvPr>
            <p:ph type="tbl" sz="quarter" idx="13"/>
            <p:extLst>
              <p:ext uri="{D42A27DB-BD31-4B8C-83A1-F6EECF244321}">
                <p14:modId xmlns:p14="http://schemas.microsoft.com/office/powerpoint/2010/main" val="1626315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8">
                  <a:extLst>
                    <a:ext uri="{9D8B030D-6E8A-4147-A177-3AD203B41FA5}">
                      <a16:colId xmlns:a16="http://schemas.microsoft.com/office/drawing/2014/main" val="3860400937"/>
                    </a:ext>
                  </a:extLst>
                </a:gridCol>
                <a:gridCol w="822959">
                  <a:extLst>
                    <a:ext uri="{9D8B030D-6E8A-4147-A177-3AD203B41FA5}">
                      <a16:colId xmlns:a16="http://schemas.microsoft.com/office/drawing/2014/main" val="3880268368"/>
                    </a:ext>
                  </a:extLst>
                </a:gridCol>
                <a:gridCol w="208280">
                  <a:extLst>
                    <a:ext uri="{9D8B030D-6E8A-4147-A177-3AD203B41FA5}">
                      <a16:colId xmlns:a16="http://schemas.microsoft.com/office/drawing/2014/main" val="404566599"/>
                    </a:ext>
                  </a:extLst>
                </a:gridCol>
                <a:gridCol w="246888">
                  <a:extLst>
                    <a:ext uri="{9D8B030D-6E8A-4147-A177-3AD203B41FA5}">
                      <a16:colId xmlns:a16="http://schemas.microsoft.com/office/drawing/2014/main" val="2479756666"/>
                    </a:ext>
                  </a:extLst>
                </a:gridCol>
                <a:gridCol w="246888">
                  <a:extLst>
                    <a:ext uri="{9D8B030D-6E8A-4147-A177-3AD203B41FA5}">
                      <a16:colId xmlns:a16="http://schemas.microsoft.com/office/drawing/2014/main" val="3249258492"/>
                    </a:ext>
                  </a:extLst>
                </a:gridCol>
                <a:gridCol w="246888">
                  <a:extLst>
                    <a:ext uri="{9D8B030D-6E8A-4147-A177-3AD203B41FA5}">
                      <a16:colId xmlns:a16="http://schemas.microsoft.com/office/drawing/2014/main" val="1545454284"/>
                    </a:ext>
                  </a:extLst>
                </a:gridCol>
                <a:gridCol w="208280">
                  <a:extLst>
                    <a:ext uri="{9D8B030D-6E8A-4147-A177-3AD203B41FA5}">
                      <a16:colId xmlns:a16="http://schemas.microsoft.com/office/drawing/2014/main" val="1781297517"/>
                    </a:ext>
                  </a:extLst>
                </a:gridCol>
                <a:gridCol w="208280">
                  <a:extLst>
                    <a:ext uri="{9D8B030D-6E8A-4147-A177-3AD203B41FA5}">
                      <a16:colId xmlns:a16="http://schemas.microsoft.com/office/drawing/2014/main" val="606056951"/>
                    </a:ext>
                  </a:extLst>
                </a:gridCol>
                <a:gridCol w="208280">
                  <a:extLst>
                    <a:ext uri="{9D8B030D-6E8A-4147-A177-3AD203B41FA5}">
                      <a16:colId xmlns:a16="http://schemas.microsoft.com/office/drawing/2014/main" val="3678410437"/>
                    </a:ext>
                  </a:extLst>
                </a:gridCol>
                <a:gridCol w="208280">
                  <a:extLst>
                    <a:ext uri="{9D8B030D-6E8A-4147-A177-3AD203B41FA5}">
                      <a16:colId xmlns:a16="http://schemas.microsoft.com/office/drawing/2014/main" val="2171963650"/>
                    </a:ext>
                  </a:extLst>
                </a:gridCol>
                <a:gridCol w="208280">
                  <a:extLst>
                    <a:ext uri="{9D8B030D-6E8A-4147-A177-3AD203B41FA5}">
                      <a16:colId xmlns:a16="http://schemas.microsoft.com/office/drawing/2014/main" val="1135967378"/>
                    </a:ext>
                  </a:extLst>
                </a:gridCol>
                <a:gridCol w="208280">
                  <a:extLst>
                    <a:ext uri="{9D8B030D-6E8A-4147-A177-3AD203B41FA5}">
                      <a16:colId xmlns:a16="http://schemas.microsoft.com/office/drawing/2014/main" val="1254234025"/>
                    </a:ext>
                  </a:extLst>
                </a:gridCol>
                <a:gridCol w="208280">
                  <a:extLst>
                    <a:ext uri="{9D8B030D-6E8A-4147-A177-3AD203B41FA5}">
                      <a16:colId xmlns:a16="http://schemas.microsoft.com/office/drawing/2014/main" val="3223889636"/>
                    </a:ext>
                  </a:extLst>
                </a:gridCol>
                <a:gridCol w="246888">
                  <a:extLst>
                    <a:ext uri="{9D8B030D-6E8A-4147-A177-3AD203B41FA5}">
                      <a16:colId xmlns:a16="http://schemas.microsoft.com/office/drawing/2014/main" val="690728299"/>
                    </a:ext>
                  </a:extLst>
                </a:gridCol>
                <a:gridCol w="246888">
                  <a:extLst>
                    <a:ext uri="{9D8B030D-6E8A-4147-A177-3AD203B41FA5}">
                      <a16:colId xmlns:a16="http://schemas.microsoft.com/office/drawing/2014/main" val="1363533913"/>
                    </a:ext>
                  </a:extLst>
                </a:gridCol>
                <a:gridCol w="246888">
                  <a:extLst>
                    <a:ext uri="{9D8B030D-6E8A-4147-A177-3AD203B41FA5}">
                      <a16:colId xmlns:a16="http://schemas.microsoft.com/office/drawing/2014/main" val="929565333"/>
                    </a:ext>
                  </a:extLst>
                </a:gridCol>
                <a:gridCol w="208280">
                  <a:extLst>
                    <a:ext uri="{9D8B030D-6E8A-4147-A177-3AD203B41FA5}">
                      <a16:colId xmlns:a16="http://schemas.microsoft.com/office/drawing/2014/main" val="729300428"/>
                    </a:ext>
                  </a:extLst>
                </a:gridCol>
                <a:gridCol w="246888">
                  <a:extLst>
                    <a:ext uri="{9D8B030D-6E8A-4147-A177-3AD203B41FA5}">
                      <a16:colId xmlns:a16="http://schemas.microsoft.com/office/drawing/2014/main" val="2473536954"/>
                    </a:ext>
                  </a:extLst>
                </a:gridCol>
                <a:gridCol w="246888">
                  <a:extLst>
                    <a:ext uri="{9D8B030D-6E8A-4147-A177-3AD203B41FA5}">
                      <a16:colId xmlns:a16="http://schemas.microsoft.com/office/drawing/2014/main" val="3125182861"/>
                    </a:ext>
                  </a:extLst>
                </a:gridCol>
                <a:gridCol w="246888">
                  <a:extLst>
                    <a:ext uri="{9D8B030D-6E8A-4147-A177-3AD203B41FA5}">
                      <a16:colId xmlns:a16="http://schemas.microsoft.com/office/drawing/2014/main" val="3512158907"/>
                    </a:ext>
                  </a:extLst>
                </a:gridCol>
                <a:gridCol w="208280">
                  <a:extLst>
                    <a:ext uri="{9D8B030D-6E8A-4147-A177-3AD203B41FA5}">
                      <a16:colId xmlns:a16="http://schemas.microsoft.com/office/drawing/2014/main" val="1330085359"/>
                    </a:ext>
                  </a:extLst>
                </a:gridCol>
                <a:gridCol w="208280">
                  <a:extLst>
                    <a:ext uri="{9D8B030D-6E8A-4147-A177-3AD203B41FA5}">
                      <a16:colId xmlns:a16="http://schemas.microsoft.com/office/drawing/2014/main" val="3549002821"/>
                    </a:ext>
                  </a:extLst>
                </a:gridCol>
                <a:gridCol w="246888">
                  <a:extLst>
                    <a:ext uri="{9D8B030D-6E8A-4147-A177-3AD203B41FA5}">
                      <a16:colId xmlns:a16="http://schemas.microsoft.com/office/drawing/2014/main" val="1034169380"/>
                    </a:ext>
                  </a:extLst>
                </a:gridCol>
                <a:gridCol w="208280">
                  <a:extLst>
                    <a:ext uri="{9D8B030D-6E8A-4147-A177-3AD203B41FA5}">
                      <a16:colId xmlns:a16="http://schemas.microsoft.com/office/drawing/2014/main" val="673416981"/>
                    </a:ext>
                  </a:extLst>
                </a:gridCol>
                <a:gridCol w="208280">
                  <a:extLst>
                    <a:ext uri="{9D8B030D-6E8A-4147-A177-3AD203B41FA5}">
                      <a16:colId xmlns:a16="http://schemas.microsoft.com/office/drawing/2014/main" val="3898411764"/>
                    </a:ext>
                  </a:extLst>
                </a:gridCol>
                <a:gridCol w="208280">
                  <a:extLst>
                    <a:ext uri="{9D8B030D-6E8A-4147-A177-3AD203B41FA5}">
                      <a16:colId xmlns:a16="http://schemas.microsoft.com/office/drawing/2014/main" val="1265726298"/>
                    </a:ext>
                  </a:extLst>
                </a:gridCol>
                <a:gridCol w="246888">
                  <a:extLst>
                    <a:ext uri="{9D8B030D-6E8A-4147-A177-3AD203B41FA5}">
                      <a16:colId xmlns:a16="http://schemas.microsoft.com/office/drawing/2014/main" val="3031439263"/>
                    </a:ext>
                  </a:extLst>
                </a:gridCol>
                <a:gridCol w="208280">
                  <a:extLst>
                    <a:ext uri="{9D8B030D-6E8A-4147-A177-3AD203B41FA5}">
                      <a16:colId xmlns:a16="http://schemas.microsoft.com/office/drawing/2014/main" val="1747256349"/>
                    </a:ext>
                  </a:extLst>
                </a:gridCol>
                <a:gridCol w="208280">
                  <a:extLst>
                    <a:ext uri="{9D8B030D-6E8A-4147-A177-3AD203B41FA5}">
                      <a16:colId xmlns:a16="http://schemas.microsoft.com/office/drawing/2014/main" val="38291836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6910750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ZALORA MY - 2019-03-29 20:00:00 </a:t>
                      </a:r>
                      <a:r>
                        <a:rPr kumimoji="0" lang="en-US" sz="1000" b="0" i="0" u="none" strike="noStrike" kern="1200" cap="none" spc="0" normalizeH="0" baseline="0" noProof="0">
                          <a:ln>
                            <a:noFill/>
                          </a:ln>
                          <a:solidFill>
                            <a:prstClr val="black"/>
                          </a:solidFill>
                          <a:effectLst/>
                          <a:uLnTx/>
                          <a:uFillTx/>
                          <a:latin typeface="+mn-lt"/>
                          <a:ea typeface="+mn-ea"/>
                          <a:cs typeface="+mn-cs"/>
                        </a:rPr>
                        <a:t> 
 Timeless and chic silhouettes from an esteemed French fashion label:
https://zlr.my/2FBkwD0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03/31/2019 18:53:06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282639408"/>
                  </a:ext>
                </a:extLst>
              </a:tr>
            </a:tbl>
          </a:graphicData>
        </a:graphic>
      </p:graphicFrame>
      <p:sp>
        <p:nvSpPr>
          <p:cNvPr id="4" name="Text Placeholder 3">
            <a:extLst>
              <a:ext uri="{FF2B5EF4-FFF2-40B4-BE49-F238E27FC236}">
                <a16:creationId xmlns:a16="http://schemas.microsoft.com/office/drawing/2014/main" id="{038108C4-768E-4989-AEF4-29029C18005C}"/>
              </a:ext>
            </a:extLst>
          </p:cNvPr>
          <p:cNvSpPr>
            <a:spLocks noGrp="1"/>
          </p:cNvSpPr>
          <p:nvPr>
            <p:ph type="body" sz="quarter" idx="14"/>
          </p:nvPr>
        </p:nvSpPr>
        <p:spPr/>
        <p:txBody>
          <a:bodyPr/>
          <a:lstStyle/>
          <a:p>
            <a:r>
              <a:rPr lang="en-US"/>
              <a:t>03/24/2019 - 03/30/2019</a:t>
            </a:r>
          </a:p>
        </p:txBody>
      </p:sp>
    </p:spTree>
    <p:extLst>
      <p:ext uri="{BB962C8B-B14F-4D97-AF65-F5344CB8AC3E}">
        <p14:creationId xmlns:p14="http://schemas.microsoft.com/office/powerpoint/2010/main" val="23546892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15EF30-9CBE-4E29-AA85-1FE4C3ED0800}"/>
              </a:ext>
            </a:extLst>
          </p:cNvPr>
          <p:cNvSpPr>
            <a:spLocks noGrp="1"/>
          </p:cNvSpPr>
          <p:nvPr>
            <p:ph type="title"/>
          </p:nvPr>
        </p:nvSpPr>
        <p:spPr/>
        <p:txBody>
          <a:bodyPr/>
          <a:lstStyle/>
          <a:p>
            <a:r>
              <a:rPr lang="en-US"/>
              <a:t>Facebook Own Posts Table | Facebook Metrics - MY - 5 of 14</a:t>
            </a:r>
          </a:p>
        </p:txBody>
      </p:sp>
      <p:graphicFrame>
        <p:nvGraphicFramePr>
          <p:cNvPr id="5" name="Table Placeholder 4">
            <a:extLst>
              <a:ext uri="{FF2B5EF4-FFF2-40B4-BE49-F238E27FC236}">
                <a16:creationId xmlns:a16="http://schemas.microsoft.com/office/drawing/2014/main" id="{3BBD1F57-8702-44F7-B81C-75C1B394E268}"/>
              </a:ext>
            </a:extLst>
          </p:cNvPr>
          <p:cNvGraphicFramePr>
            <a:graphicFrameLocks noGrp="1"/>
          </p:cNvGraphicFramePr>
          <p:nvPr>
            <p:ph type="tbl" sz="quarter" idx="13"/>
            <p:extLst>
              <p:ext uri="{D42A27DB-BD31-4B8C-83A1-F6EECF244321}">
                <p14:modId xmlns:p14="http://schemas.microsoft.com/office/powerpoint/2010/main" val="3994201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8">
                  <a:extLst>
                    <a:ext uri="{9D8B030D-6E8A-4147-A177-3AD203B41FA5}">
                      <a16:colId xmlns:a16="http://schemas.microsoft.com/office/drawing/2014/main" val="2859425351"/>
                    </a:ext>
                  </a:extLst>
                </a:gridCol>
                <a:gridCol w="822959">
                  <a:extLst>
                    <a:ext uri="{9D8B030D-6E8A-4147-A177-3AD203B41FA5}">
                      <a16:colId xmlns:a16="http://schemas.microsoft.com/office/drawing/2014/main" val="4198098835"/>
                    </a:ext>
                  </a:extLst>
                </a:gridCol>
                <a:gridCol w="208280">
                  <a:extLst>
                    <a:ext uri="{9D8B030D-6E8A-4147-A177-3AD203B41FA5}">
                      <a16:colId xmlns:a16="http://schemas.microsoft.com/office/drawing/2014/main" val="509583231"/>
                    </a:ext>
                  </a:extLst>
                </a:gridCol>
                <a:gridCol w="246888">
                  <a:extLst>
                    <a:ext uri="{9D8B030D-6E8A-4147-A177-3AD203B41FA5}">
                      <a16:colId xmlns:a16="http://schemas.microsoft.com/office/drawing/2014/main" val="2943486007"/>
                    </a:ext>
                  </a:extLst>
                </a:gridCol>
                <a:gridCol w="246888">
                  <a:extLst>
                    <a:ext uri="{9D8B030D-6E8A-4147-A177-3AD203B41FA5}">
                      <a16:colId xmlns:a16="http://schemas.microsoft.com/office/drawing/2014/main" val="4110754087"/>
                    </a:ext>
                  </a:extLst>
                </a:gridCol>
                <a:gridCol w="246888">
                  <a:extLst>
                    <a:ext uri="{9D8B030D-6E8A-4147-A177-3AD203B41FA5}">
                      <a16:colId xmlns:a16="http://schemas.microsoft.com/office/drawing/2014/main" val="235207664"/>
                    </a:ext>
                  </a:extLst>
                </a:gridCol>
                <a:gridCol w="208280">
                  <a:extLst>
                    <a:ext uri="{9D8B030D-6E8A-4147-A177-3AD203B41FA5}">
                      <a16:colId xmlns:a16="http://schemas.microsoft.com/office/drawing/2014/main" val="2503486519"/>
                    </a:ext>
                  </a:extLst>
                </a:gridCol>
                <a:gridCol w="208280">
                  <a:extLst>
                    <a:ext uri="{9D8B030D-6E8A-4147-A177-3AD203B41FA5}">
                      <a16:colId xmlns:a16="http://schemas.microsoft.com/office/drawing/2014/main" val="960188445"/>
                    </a:ext>
                  </a:extLst>
                </a:gridCol>
                <a:gridCol w="208280">
                  <a:extLst>
                    <a:ext uri="{9D8B030D-6E8A-4147-A177-3AD203B41FA5}">
                      <a16:colId xmlns:a16="http://schemas.microsoft.com/office/drawing/2014/main" val="998075892"/>
                    </a:ext>
                  </a:extLst>
                </a:gridCol>
                <a:gridCol w="208280">
                  <a:extLst>
                    <a:ext uri="{9D8B030D-6E8A-4147-A177-3AD203B41FA5}">
                      <a16:colId xmlns:a16="http://schemas.microsoft.com/office/drawing/2014/main" val="1920645649"/>
                    </a:ext>
                  </a:extLst>
                </a:gridCol>
                <a:gridCol w="208280">
                  <a:extLst>
                    <a:ext uri="{9D8B030D-6E8A-4147-A177-3AD203B41FA5}">
                      <a16:colId xmlns:a16="http://schemas.microsoft.com/office/drawing/2014/main" val="4043584059"/>
                    </a:ext>
                  </a:extLst>
                </a:gridCol>
                <a:gridCol w="208280">
                  <a:extLst>
                    <a:ext uri="{9D8B030D-6E8A-4147-A177-3AD203B41FA5}">
                      <a16:colId xmlns:a16="http://schemas.microsoft.com/office/drawing/2014/main" val="2268771658"/>
                    </a:ext>
                  </a:extLst>
                </a:gridCol>
                <a:gridCol w="208280">
                  <a:extLst>
                    <a:ext uri="{9D8B030D-6E8A-4147-A177-3AD203B41FA5}">
                      <a16:colId xmlns:a16="http://schemas.microsoft.com/office/drawing/2014/main" val="1230961298"/>
                    </a:ext>
                  </a:extLst>
                </a:gridCol>
                <a:gridCol w="246888">
                  <a:extLst>
                    <a:ext uri="{9D8B030D-6E8A-4147-A177-3AD203B41FA5}">
                      <a16:colId xmlns:a16="http://schemas.microsoft.com/office/drawing/2014/main" val="2874657510"/>
                    </a:ext>
                  </a:extLst>
                </a:gridCol>
                <a:gridCol w="246888">
                  <a:extLst>
                    <a:ext uri="{9D8B030D-6E8A-4147-A177-3AD203B41FA5}">
                      <a16:colId xmlns:a16="http://schemas.microsoft.com/office/drawing/2014/main" val="685007092"/>
                    </a:ext>
                  </a:extLst>
                </a:gridCol>
                <a:gridCol w="246888">
                  <a:extLst>
                    <a:ext uri="{9D8B030D-6E8A-4147-A177-3AD203B41FA5}">
                      <a16:colId xmlns:a16="http://schemas.microsoft.com/office/drawing/2014/main" val="2829583303"/>
                    </a:ext>
                  </a:extLst>
                </a:gridCol>
                <a:gridCol w="208280">
                  <a:extLst>
                    <a:ext uri="{9D8B030D-6E8A-4147-A177-3AD203B41FA5}">
                      <a16:colId xmlns:a16="http://schemas.microsoft.com/office/drawing/2014/main" val="3082383628"/>
                    </a:ext>
                  </a:extLst>
                </a:gridCol>
                <a:gridCol w="246888">
                  <a:extLst>
                    <a:ext uri="{9D8B030D-6E8A-4147-A177-3AD203B41FA5}">
                      <a16:colId xmlns:a16="http://schemas.microsoft.com/office/drawing/2014/main" val="3656887754"/>
                    </a:ext>
                  </a:extLst>
                </a:gridCol>
                <a:gridCol w="246888">
                  <a:extLst>
                    <a:ext uri="{9D8B030D-6E8A-4147-A177-3AD203B41FA5}">
                      <a16:colId xmlns:a16="http://schemas.microsoft.com/office/drawing/2014/main" val="561517999"/>
                    </a:ext>
                  </a:extLst>
                </a:gridCol>
                <a:gridCol w="246888">
                  <a:extLst>
                    <a:ext uri="{9D8B030D-6E8A-4147-A177-3AD203B41FA5}">
                      <a16:colId xmlns:a16="http://schemas.microsoft.com/office/drawing/2014/main" val="342758015"/>
                    </a:ext>
                  </a:extLst>
                </a:gridCol>
                <a:gridCol w="208280">
                  <a:extLst>
                    <a:ext uri="{9D8B030D-6E8A-4147-A177-3AD203B41FA5}">
                      <a16:colId xmlns:a16="http://schemas.microsoft.com/office/drawing/2014/main" val="3325617148"/>
                    </a:ext>
                  </a:extLst>
                </a:gridCol>
                <a:gridCol w="208280">
                  <a:extLst>
                    <a:ext uri="{9D8B030D-6E8A-4147-A177-3AD203B41FA5}">
                      <a16:colId xmlns:a16="http://schemas.microsoft.com/office/drawing/2014/main" val="3185419241"/>
                    </a:ext>
                  </a:extLst>
                </a:gridCol>
                <a:gridCol w="246888">
                  <a:extLst>
                    <a:ext uri="{9D8B030D-6E8A-4147-A177-3AD203B41FA5}">
                      <a16:colId xmlns:a16="http://schemas.microsoft.com/office/drawing/2014/main" val="2176773033"/>
                    </a:ext>
                  </a:extLst>
                </a:gridCol>
                <a:gridCol w="208280">
                  <a:extLst>
                    <a:ext uri="{9D8B030D-6E8A-4147-A177-3AD203B41FA5}">
                      <a16:colId xmlns:a16="http://schemas.microsoft.com/office/drawing/2014/main" val="2193317362"/>
                    </a:ext>
                  </a:extLst>
                </a:gridCol>
                <a:gridCol w="208280">
                  <a:extLst>
                    <a:ext uri="{9D8B030D-6E8A-4147-A177-3AD203B41FA5}">
                      <a16:colId xmlns:a16="http://schemas.microsoft.com/office/drawing/2014/main" val="123437110"/>
                    </a:ext>
                  </a:extLst>
                </a:gridCol>
                <a:gridCol w="208280">
                  <a:extLst>
                    <a:ext uri="{9D8B030D-6E8A-4147-A177-3AD203B41FA5}">
                      <a16:colId xmlns:a16="http://schemas.microsoft.com/office/drawing/2014/main" val="1392003040"/>
                    </a:ext>
                  </a:extLst>
                </a:gridCol>
                <a:gridCol w="246888">
                  <a:extLst>
                    <a:ext uri="{9D8B030D-6E8A-4147-A177-3AD203B41FA5}">
                      <a16:colId xmlns:a16="http://schemas.microsoft.com/office/drawing/2014/main" val="2418500303"/>
                    </a:ext>
                  </a:extLst>
                </a:gridCol>
                <a:gridCol w="208280">
                  <a:extLst>
                    <a:ext uri="{9D8B030D-6E8A-4147-A177-3AD203B41FA5}">
                      <a16:colId xmlns:a16="http://schemas.microsoft.com/office/drawing/2014/main" val="4183142080"/>
                    </a:ext>
                  </a:extLst>
                </a:gridCol>
                <a:gridCol w="208280">
                  <a:extLst>
                    <a:ext uri="{9D8B030D-6E8A-4147-A177-3AD203B41FA5}">
                      <a16:colId xmlns:a16="http://schemas.microsoft.com/office/drawing/2014/main" val="40086065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7297348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ZALORA MY - 2019-03-29 05:00:00 </a:t>
                      </a:r>
                      <a:r>
                        <a:rPr kumimoji="0" lang="en-US" sz="1000" b="0" i="0" u="none" strike="noStrike" kern="1200" cap="none" spc="0" normalizeH="0" baseline="0" noProof="0">
                          <a:ln>
                            <a:noFill/>
                          </a:ln>
                          <a:solidFill>
                            <a:prstClr val="black"/>
                          </a:solidFill>
                          <a:effectLst/>
                          <a:uLnTx/>
                          <a:uFillTx/>
                          <a:latin typeface="+mn-lt"/>
                          <a:ea typeface="+mn-ea"/>
                          <a:cs typeface="+mn-cs"/>
                        </a:rPr>
                        <a:t> 
 Currently drooling over these fun and quirky new-in pieces from EMEL for #ZALORAYA2019 😍:
https://zlr.my/2uH7D4p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03/31/2019 18:53:06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571591835"/>
                  </a:ext>
                </a:extLst>
              </a:tr>
            </a:tbl>
          </a:graphicData>
        </a:graphic>
      </p:graphicFrame>
      <p:sp>
        <p:nvSpPr>
          <p:cNvPr id="4" name="Text Placeholder 3">
            <a:extLst>
              <a:ext uri="{FF2B5EF4-FFF2-40B4-BE49-F238E27FC236}">
                <a16:creationId xmlns:a16="http://schemas.microsoft.com/office/drawing/2014/main" id="{A5888FB5-6AF2-4F17-9166-085E6403B2B0}"/>
              </a:ext>
            </a:extLst>
          </p:cNvPr>
          <p:cNvSpPr>
            <a:spLocks noGrp="1"/>
          </p:cNvSpPr>
          <p:nvPr>
            <p:ph type="body" sz="quarter" idx="14"/>
          </p:nvPr>
        </p:nvSpPr>
        <p:spPr/>
        <p:txBody>
          <a:bodyPr/>
          <a:lstStyle/>
          <a:p>
            <a:r>
              <a:rPr lang="en-US"/>
              <a:t>03/24/2019 - 03/30/2019</a:t>
            </a:r>
          </a:p>
        </p:txBody>
      </p:sp>
    </p:spTree>
    <p:extLst>
      <p:ext uri="{BB962C8B-B14F-4D97-AF65-F5344CB8AC3E}">
        <p14:creationId xmlns:p14="http://schemas.microsoft.com/office/powerpoint/2010/main" val="3901378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9FFD91-ED82-445F-93BB-CDBF1A1A63EB}"/>
              </a:ext>
            </a:extLst>
          </p:cNvPr>
          <p:cNvSpPr>
            <a:spLocks noGrp="1"/>
          </p:cNvSpPr>
          <p:nvPr>
            <p:ph type="title"/>
          </p:nvPr>
        </p:nvSpPr>
        <p:spPr/>
        <p:txBody>
          <a:bodyPr/>
          <a:lstStyle/>
          <a:p>
            <a:r>
              <a:rPr lang="en-US"/>
              <a:t>Facebook Own Posts Table | Facebook Metrics - MY - 6 of 14</a:t>
            </a:r>
          </a:p>
        </p:txBody>
      </p:sp>
      <p:graphicFrame>
        <p:nvGraphicFramePr>
          <p:cNvPr id="5" name="Table Placeholder 4">
            <a:extLst>
              <a:ext uri="{FF2B5EF4-FFF2-40B4-BE49-F238E27FC236}">
                <a16:creationId xmlns:a16="http://schemas.microsoft.com/office/drawing/2014/main" id="{4B6F5BA4-23FB-4079-8D52-0B0628B6A209}"/>
              </a:ext>
            </a:extLst>
          </p:cNvPr>
          <p:cNvGraphicFramePr>
            <a:graphicFrameLocks noGrp="1"/>
          </p:cNvGraphicFramePr>
          <p:nvPr>
            <p:ph type="tbl" sz="quarter" idx="13"/>
            <p:extLst>
              <p:ext uri="{D42A27DB-BD31-4B8C-83A1-F6EECF244321}">
                <p14:modId xmlns:p14="http://schemas.microsoft.com/office/powerpoint/2010/main" val="13241305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8">
                  <a:extLst>
                    <a:ext uri="{9D8B030D-6E8A-4147-A177-3AD203B41FA5}">
                      <a16:colId xmlns:a16="http://schemas.microsoft.com/office/drawing/2014/main" val="3521239729"/>
                    </a:ext>
                  </a:extLst>
                </a:gridCol>
                <a:gridCol w="822959">
                  <a:extLst>
                    <a:ext uri="{9D8B030D-6E8A-4147-A177-3AD203B41FA5}">
                      <a16:colId xmlns:a16="http://schemas.microsoft.com/office/drawing/2014/main" val="2304744037"/>
                    </a:ext>
                  </a:extLst>
                </a:gridCol>
                <a:gridCol w="208280">
                  <a:extLst>
                    <a:ext uri="{9D8B030D-6E8A-4147-A177-3AD203B41FA5}">
                      <a16:colId xmlns:a16="http://schemas.microsoft.com/office/drawing/2014/main" val="1073217528"/>
                    </a:ext>
                  </a:extLst>
                </a:gridCol>
                <a:gridCol w="246888">
                  <a:extLst>
                    <a:ext uri="{9D8B030D-6E8A-4147-A177-3AD203B41FA5}">
                      <a16:colId xmlns:a16="http://schemas.microsoft.com/office/drawing/2014/main" val="2780197142"/>
                    </a:ext>
                  </a:extLst>
                </a:gridCol>
                <a:gridCol w="246888">
                  <a:extLst>
                    <a:ext uri="{9D8B030D-6E8A-4147-A177-3AD203B41FA5}">
                      <a16:colId xmlns:a16="http://schemas.microsoft.com/office/drawing/2014/main" val="703416469"/>
                    </a:ext>
                  </a:extLst>
                </a:gridCol>
                <a:gridCol w="246888">
                  <a:extLst>
                    <a:ext uri="{9D8B030D-6E8A-4147-A177-3AD203B41FA5}">
                      <a16:colId xmlns:a16="http://schemas.microsoft.com/office/drawing/2014/main" val="2179577830"/>
                    </a:ext>
                  </a:extLst>
                </a:gridCol>
                <a:gridCol w="208280">
                  <a:extLst>
                    <a:ext uri="{9D8B030D-6E8A-4147-A177-3AD203B41FA5}">
                      <a16:colId xmlns:a16="http://schemas.microsoft.com/office/drawing/2014/main" val="1184507824"/>
                    </a:ext>
                  </a:extLst>
                </a:gridCol>
                <a:gridCol w="208280">
                  <a:extLst>
                    <a:ext uri="{9D8B030D-6E8A-4147-A177-3AD203B41FA5}">
                      <a16:colId xmlns:a16="http://schemas.microsoft.com/office/drawing/2014/main" val="569340842"/>
                    </a:ext>
                  </a:extLst>
                </a:gridCol>
                <a:gridCol w="208280">
                  <a:extLst>
                    <a:ext uri="{9D8B030D-6E8A-4147-A177-3AD203B41FA5}">
                      <a16:colId xmlns:a16="http://schemas.microsoft.com/office/drawing/2014/main" val="2946677066"/>
                    </a:ext>
                  </a:extLst>
                </a:gridCol>
                <a:gridCol w="208280">
                  <a:extLst>
                    <a:ext uri="{9D8B030D-6E8A-4147-A177-3AD203B41FA5}">
                      <a16:colId xmlns:a16="http://schemas.microsoft.com/office/drawing/2014/main" val="4119772288"/>
                    </a:ext>
                  </a:extLst>
                </a:gridCol>
                <a:gridCol w="208280">
                  <a:extLst>
                    <a:ext uri="{9D8B030D-6E8A-4147-A177-3AD203B41FA5}">
                      <a16:colId xmlns:a16="http://schemas.microsoft.com/office/drawing/2014/main" val="2556339011"/>
                    </a:ext>
                  </a:extLst>
                </a:gridCol>
                <a:gridCol w="208280">
                  <a:extLst>
                    <a:ext uri="{9D8B030D-6E8A-4147-A177-3AD203B41FA5}">
                      <a16:colId xmlns:a16="http://schemas.microsoft.com/office/drawing/2014/main" val="2089645389"/>
                    </a:ext>
                  </a:extLst>
                </a:gridCol>
                <a:gridCol w="208280">
                  <a:extLst>
                    <a:ext uri="{9D8B030D-6E8A-4147-A177-3AD203B41FA5}">
                      <a16:colId xmlns:a16="http://schemas.microsoft.com/office/drawing/2014/main" val="1296700307"/>
                    </a:ext>
                  </a:extLst>
                </a:gridCol>
                <a:gridCol w="246888">
                  <a:extLst>
                    <a:ext uri="{9D8B030D-6E8A-4147-A177-3AD203B41FA5}">
                      <a16:colId xmlns:a16="http://schemas.microsoft.com/office/drawing/2014/main" val="3230235396"/>
                    </a:ext>
                  </a:extLst>
                </a:gridCol>
                <a:gridCol w="246888">
                  <a:extLst>
                    <a:ext uri="{9D8B030D-6E8A-4147-A177-3AD203B41FA5}">
                      <a16:colId xmlns:a16="http://schemas.microsoft.com/office/drawing/2014/main" val="3810398190"/>
                    </a:ext>
                  </a:extLst>
                </a:gridCol>
                <a:gridCol w="246888">
                  <a:extLst>
                    <a:ext uri="{9D8B030D-6E8A-4147-A177-3AD203B41FA5}">
                      <a16:colId xmlns:a16="http://schemas.microsoft.com/office/drawing/2014/main" val="2950567403"/>
                    </a:ext>
                  </a:extLst>
                </a:gridCol>
                <a:gridCol w="208280">
                  <a:extLst>
                    <a:ext uri="{9D8B030D-6E8A-4147-A177-3AD203B41FA5}">
                      <a16:colId xmlns:a16="http://schemas.microsoft.com/office/drawing/2014/main" val="1276188721"/>
                    </a:ext>
                  </a:extLst>
                </a:gridCol>
                <a:gridCol w="246888">
                  <a:extLst>
                    <a:ext uri="{9D8B030D-6E8A-4147-A177-3AD203B41FA5}">
                      <a16:colId xmlns:a16="http://schemas.microsoft.com/office/drawing/2014/main" val="3558733635"/>
                    </a:ext>
                  </a:extLst>
                </a:gridCol>
                <a:gridCol w="246888">
                  <a:extLst>
                    <a:ext uri="{9D8B030D-6E8A-4147-A177-3AD203B41FA5}">
                      <a16:colId xmlns:a16="http://schemas.microsoft.com/office/drawing/2014/main" val="47094012"/>
                    </a:ext>
                  </a:extLst>
                </a:gridCol>
                <a:gridCol w="246888">
                  <a:extLst>
                    <a:ext uri="{9D8B030D-6E8A-4147-A177-3AD203B41FA5}">
                      <a16:colId xmlns:a16="http://schemas.microsoft.com/office/drawing/2014/main" val="1339194136"/>
                    </a:ext>
                  </a:extLst>
                </a:gridCol>
                <a:gridCol w="208280">
                  <a:extLst>
                    <a:ext uri="{9D8B030D-6E8A-4147-A177-3AD203B41FA5}">
                      <a16:colId xmlns:a16="http://schemas.microsoft.com/office/drawing/2014/main" val="1485546776"/>
                    </a:ext>
                  </a:extLst>
                </a:gridCol>
                <a:gridCol w="208280">
                  <a:extLst>
                    <a:ext uri="{9D8B030D-6E8A-4147-A177-3AD203B41FA5}">
                      <a16:colId xmlns:a16="http://schemas.microsoft.com/office/drawing/2014/main" val="2204552044"/>
                    </a:ext>
                  </a:extLst>
                </a:gridCol>
                <a:gridCol w="246888">
                  <a:extLst>
                    <a:ext uri="{9D8B030D-6E8A-4147-A177-3AD203B41FA5}">
                      <a16:colId xmlns:a16="http://schemas.microsoft.com/office/drawing/2014/main" val="3164792067"/>
                    </a:ext>
                  </a:extLst>
                </a:gridCol>
                <a:gridCol w="208280">
                  <a:extLst>
                    <a:ext uri="{9D8B030D-6E8A-4147-A177-3AD203B41FA5}">
                      <a16:colId xmlns:a16="http://schemas.microsoft.com/office/drawing/2014/main" val="176579015"/>
                    </a:ext>
                  </a:extLst>
                </a:gridCol>
                <a:gridCol w="208280">
                  <a:extLst>
                    <a:ext uri="{9D8B030D-6E8A-4147-A177-3AD203B41FA5}">
                      <a16:colId xmlns:a16="http://schemas.microsoft.com/office/drawing/2014/main" val="4098822269"/>
                    </a:ext>
                  </a:extLst>
                </a:gridCol>
                <a:gridCol w="208280">
                  <a:extLst>
                    <a:ext uri="{9D8B030D-6E8A-4147-A177-3AD203B41FA5}">
                      <a16:colId xmlns:a16="http://schemas.microsoft.com/office/drawing/2014/main" val="3570526222"/>
                    </a:ext>
                  </a:extLst>
                </a:gridCol>
                <a:gridCol w="246888">
                  <a:extLst>
                    <a:ext uri="{9D8B030D-6E8A-4147-A177-3AD203B41FA5}">
                      <a16:colId xmlns:a16="http://schemas.microsoft.com/office/drawing/2014/main" val="613874153"/>
                    </a:ext>
                  </a:extLst>
                </a:gridCol>
                <a:gridCol w="208280">
                  <a:extLst>
                    <a:ext uri="{9D8B030D-6E8A-4147-A177-3AD203B41FA5}">
                      <a16:colId xmlns:a16="http://schemas.microsoft.com/office/drawing/2014/main" val="3971000324"/>
                    </a:ext>
                  </a:extLst>
                </a:gridCol>
                <a:gridCol w="208280">
                  <a:extLst>
                    <a:ext uri="{9D8B030D-6E8A-4147-A177-3AD203B41FA5}">
                      <a16:colId xmlns:a16="http://schemas.microsoft.com/office/drawing/2014/main" val="18451051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4952134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ZALORA MY - 2019-03-29 02:00:00 </a:t>
                      </a:r>
                      <a:r>
                        <a:rPr kumimoji="0" lang="en-US" sz="1000" b="0" i="0" u="none" strike="noStrike" kern="1200" cap="none" spc="0" normalizeH="0" baseline="0" noProof="0">
                          <a:ln>
                            <a:noFill/>
                          </a:ln>
                          <a:solidFill>
                            <a:prstClr val="black"/>
                          </a:solidFill>
                          <a:effectLst/>
                          <a:uLnTx/>
                          <a:uFillTx/>
                          <a:latin typeface="+mn-lt"/>
                          <a:ea typeface="+mn-ea"/>
                          <a:cs typeface="+mn-cs"/>
                        </a:rPr>
                        <a:t> 
 Step out of the shadows and into the style spotlight with our selection of top Raya designs. Featuring exclusive collections from some of the biggest names in the industry like Jovian Mandagie, Tom Abang Saufi, Syomirizwa Gupta and many more, let ZALORA be part of your festivities this coming season:
https://zlr.my/2TJA4wr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https://scontent.xx.fbcdn.net/v/t15.13418-10/s720x720/53595391_337492586895355_1368738079312969728_n.jpg?_nc_cat=110&amp;_nc_ht=scontent.xx&amp;oh=17609f3b8970a1f6fa6666b3971ff02d&amp;oe=5D3B9E95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03/31/2019 18:53:06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55557107"/>
                  </a:ext>
                </a:extLst>
              </a:tr>
            </a:tbl>
          </a:graphicData>
        </a:graphic>
      </p:graphicFrame>
      <p:sp>
        <p:nvSpPr>
          <p:cNvPr id="4" name="Text Placeholder 3">
            <a:extLst>
              <a:ext uri="{FF2B5EF4-FFF2-40B4-BE49-F238E27FC236}">
                <a16:creationId xmlns:a16="http://schemas.microsoft.com/office/drawing/2014/main" id="{4D6C05F9-58F7-4542-9814-494750EA9C4B}"/>
              </a:ext>
            </a:extLst>
          </p:cNvPr>
          <p:cNvSpPr>
            <a:spLocks noGrp="1"/>
          </p:cNvSpPr>
          <p:nvPr>
            <p:ph type="body" sz="quarter" idx="14"/>
          </p:nvPr>
        </p:nvSpPr>
        <p:spPr/>
        <p:txBody>
          <a:bodyPr/>
          <a:lstStyle/>
          <a:p>
            <a:r>
              <a:rPr lang="en-US"/>
              <a:t>03/24/2019 - 03/30/2019</a:t>
            </a:r>
          </a:p>
        </p:txBody>
      </p:sp>
    </p:spTree>
    <p:extLst>
      <p:ext uri="{BB962C8B-B14F-4D97-AF65-F5344CB8AC3E}">
        <p14:creationId xmlns:p14="http://schemas.microsoft.com/office/powerpoint/2010/main" val="23399450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70B593-1983-40C7-A4E9-86B808466288}"/>
              </a:ext>
            </a:extLst>
          </p:cNvPr>
          <p:cNvSpPr>
            <a:spLocks noGrp="1"/>
          </p:cNvSpPr>
          <p:nvPr>
            <p:ph type="title"/>
          </p:nvPr>
        </p:nvSpPr>
        <p:spPr/>
        <p:txBody>
          <a:bodyPr/>
          <a:lstStyle/>
          <a:p>
            <a:r>
              <a:rPr lang="en-US"/>
              <a:t>Facebook Own Posts Table | Facebook Metrics - MY - 7 of 14</a:t>
            </a:r>
          </a:p>
        </p:txBody>
      </p:sp>
      <p:graphicFrame>
        <p:nvGraphicFramePr>
          <p:cNvPr id="5" name="Table Placeholder 4">
            <a:extLst>
              <a:ext uri="{FF2B5EF4-FFF2-40B4-BE49-F238E27FC236}">
                <a16:creationId xmlns:a16="http://schemas.microsoft.com/office/drawing/2014/main" id="{37D44C40-A1F9-4139-B554-097F6C1E2EAD}"/>
              </a:ext>
            </a:extLst>
          </p:cNvPr>
          <p:cNvGraphicFramePr>
            <a:graphicFrameLocks noGrp="1"/>
          </p:cNvGraphicFramePr>
          <p:nvPr>
            <p:ph type="tbl" sz="quarter" idx="13"/>
            <p:extLst>
              <p:ext uri="{D42A27DB-BD31-4B8C-83A1-F6EECF244321}">
                <p14:modId xmlns:p14="http://schemas.microsoft.com/office/powerpoint/2010/main" val="26142042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8">
                  <a:extLst>
                    <a:ext uri="{9D8B030D-6E8A-4147-A177-3AD203B41FA5}">
                      <a16:colId xmlns:a16="http://schemas.microsoft.com/office/drawing/2014/main" val="1601721848"/>
                    </a:ext>
                  </a:extLst>
                </a:gridCol>
                <a:gridCol w="822959">
                  <a:extLst>
                    <a:ext uri="{9D8B030D-6E8A-4147-A177-3AD203B41FA5}">
                      <a16:colId xmlns:a16="http://schemas.microsoft.com/office/drawing/2014/main" val="4282495262"/>
                    </a:ext>
                  </a:extLst>
                </a:gridCol>
                <a:gridCol w="208280">
                  <a:extLst>
                    <a:ext uri="{9D8B030D-6E8A-4147-A177-3AD203B41FA5}">
                      <a16:colId xmlns:a16="http://schemas.microsoft.com/office/drawing/2014/main" val="3203605418"/>
                    </a:ext>
                  </a:extLst>
                </a:gridCol>
                <a:gridCol w="246888">
                  <a:extLst>
                    <a:ext uri="{9D8B030D-6E8A-4147-A177-3AD203B41FA5}">
                      <a16:colId xmlns:a16="http://schemas.microsoft.com/office/drawing/2014/main" val="241483051"/>
                    </a:ext>
                  </a:extLst>
                </a:gridCol>
                <a:gridCol w="246888">
                  <a:extLst>
                    <a:ext uri="{9D8B030D-6E8A-4147-A177-3AD203B41FA5}">
                      <a16:colId xmlns:a16="http://schemas.microsoft.com/office/drawing/2014/main" val="2867639571"/>
                    </a:ext>
                  </a:extLst>
                </a:gridCol>
                <a:gridCol w="246888">
                  <a:extLst>
                    <a:ext uri="{9D8B030D-6E8A-4147-A177-3AD203B41FA5}">
                      <a16:colId xmlns:a16="http://schemas.microsoft.com/office/drawing/2014/main" val="3218971772"/>
                    </a:ext>
                  </a:extLst>
                </a:gridCol>
                <a:gridCol w="208280">
                  <a:extLst>
                    <a:ext uri="{9D8B030D-6E8A-4147-A177-3AD203B41FA5}">
                      <a16:colId xmlns:a16="http://schemas.microsoft.com/office/drawing/2014/main" val="3730580992"/>
                    </a:ext>
                  </a:extLst>
                </a:gridCol>
                <a:gridCol w="208280">
                  <a:extLst>
                    <a:ext uri="{9D8B030D-6E8A-4147-A177-3AD203B41FA5}">
                      <a16:colId xmlns:a16="http://schemas.microsoft.com/office/drawing/2014/main" val="3107886049"/>
                    </a:ext>
                  </a:extLst>
                </a:gridCol>
                <a:gridCol w="208280">
                  <a:extLst>
                    <a:ext uri="{9D8B030D-6E8A-4147-A177-3AD203B41FA5}">
                      <a16:colId xmlns:a16="http://schemas.microsoft.com/office/drawing/2014/main" val="3882472195"/>
                    </a:ext>
                  </a:extLst>
                </a:gridCol>
                <a:gridCol w="208280">
                  <a:extLst>
                    <a:ext uri="{9D8B030D-6E8A-4147-A177-3AD203B41FA5}">
                      <a16:colId xmlns:a16="http://schemas.microsoft.com/office/drawing/2014/main" val="3565581402"/>
                    </a:ext>
                  </a:extLst>
                </a:gridCol>
                <a:gridCol w="208280">
                  <a:extLst>
                    <a:ext uri="{9D8B030D-6E8A-4147-A177-3AD203B41FA5}">
                      <a16:colId xmlns:a16="http://schemas.microsoft.com/office/drawing/2014/main" val="3996060396"/>
                    </a:ext>
                  </a:extLst>
                </a:gridCol>
                <a:gridCol w="208280">
                  <a:extLst>
                    <a:ext uri="{9D8B030D-6E8A-4147-A177-3AD203B41FA5}">
                      <a16:colId xmlns:a16="http://schemas.microsoft.com/office/drawing/2014/main" val="1086235316"/>
                    </a:ext>
                  </a:extLst>
                </a:gridCol>
                <a:gridCol w="208280">
                  <a:extLst>
                    <a:ext uri="{9D8B030D-6E8A-4147-A177-3AD203B41FA5}">
                      <a16:colId xmlns:a16="http://schemas.microsoft.com/office/drawing/2014/main" val="2270534294"/>
                    </a:ext>
                  </a:extLst>
                </a:gridCol>
                <a:gridCol w="246888">
                  <a:extLst>
                    <a:ext uri="{9D8B030D-6E8A-4147-A177-3AD203B41FA5}">
                      <a16:colId xmlns:a16="http://schemas.microsoft.com/office/drawing/2014/main" val="3400256440"/>
                    </a:ext>
                  </a:extLst>
                </a:gridCol>
                <a:gridCol w="246888">
                  <a:extLst>
                    <a:ext uri="{9D8B030D-6E8A-4147-A177-3AD203B41FA5}">
                      <a16:colId xmlns:a16="http://schemas.microsoft.com/office/drawing/2014/main" val="4069459098"/>
                    </a:ext>
                  </a:extLst>
                </a:gridCol>
                <a:gridCol w="246888">
                  <a:extLst>
                    <a:ext uri="{9D8B030D-6E8A-4147-A177-3AD203B41FA5}">
                      <a16:colId xmlns:a16="http://schemas.microsoft.com/office/drawing/2014/main" val="1186740810"/>
                    </a:ext>
                  </a:extLst>
                </a:gridCol>
                <a:gridCol w="208280">
                  <a:extLst>
                    <a:ext uri="{9D8B030D-6E8A-4147-A177-3AD203B41FA5}">
                      <a16:colId xmlns:a16="http://schemas.microsoft.com/office/drawing/2014/main" val="1206727940"/>
                    </a:ext>
                  </a:extLst>
                </a:gridCol>
                <a:gridCol w="246888">
                  <a:extLst>
                    <a:ext uri="{9D8B030D-6E8A-4147-A177-3AD203B41FA5}">
                      <a16:colId xmlns:a16="http://schemas.microsoft.com/office/drawing/2014/main" val="3931263307"/>
                    </a:ext>
                  </a:extLst>
                </a:gridCol>
                <a:gridCol w="246888">
                  <a:extLst>
                    <a:ext uri="{9D8B030D-6E8A-4147-A177-3AD203B41FA5}">
                      <a16:colId xmlns:a16="http://schemas.microsoft.com/office/drawing/2014/main" val="2958221828"/>
                    </a:ext>
                  </a:extLst>
                </a:gridCol>
                <a:gridCol w="246888">
                  <a:extLst>
                    <a:ext uri="{9D8B030D-6E8A-4147-A177-3AD203B41FA5}">
                      <a16:colId xmlns:a16="http://schemas.microsoft.com/office/drawing/2014/main" val="556139315"/>
                    </a:ext>
                  </a:extLst>
                </a:gridCol>
                <a:gridCol w="208280">
                  <a:extLst>
                    <a:ext uri="{9D8B030D-6E8A-4147-A177-3AD203B41FA5}">
                      <a16:colId xmlns:a16="http://schemas.microsoft.com/office/drawing/2014/main" val="100819575"/>
                    </a:ext>
                  </a:extLst>
                </a:gridCol>
                <a:gridCol w="208280">
                  <a:extLst>
                    <a:ext uri="{9D8B030D-6E8A-4147-A177-3AD203B41FA5}">
                      <a16:colId xmlns:a16="http://schemas.microsoft.com/office/drawing/2014/main" val="3287451552"/>
                    </a:ext>
                  </a:extLst>
                </a:gridCol>
                <a:gridCol w="246888">
                  <a:extLst>
                    <a:ext uri="{9D8B030D-6E8A-4147-A177-3AD203B41FA5}">
                      <a16:colId xmlns:a16="http://schemas.microsoft.com/office/drawing/2014/main" val="2489471044"/>
                    </a:ext>
                  </a:extLst>
                </a:gridCol>
                <a:gridCol w="208280">
                  <a:extLst>
                    <a:ext uri="{9D8B030D-6E8A-4147-A177-3AD203B41FA5}">
                      <a16:colId xmlns:a16="http://schemas.microsoft.com/office/drawing/2014/main" val="3378739212"/>
                    </a:ext>
                  </a:extLst>
                </a:gridCol>
                <a:gridCol w="208280">
                  <a:extLst>
                    <a:ext uri="{9D8B030D-6E8A-4147-A177-3AD203B41FA5}">
                      <a16:colId xmlns:a16="http://schemas.microsoft.com/office/drawing/2014/main" val="2782425639"/>
                    </a:ext>
                  </a:extLst>
                </a:gridCol>
                <a:gridCol w="208280">
                  <a:extLst>
                    <a:ext uri="{9D8B030D-6E8A-4147-A177-3AD203B41FA5}">
                      <a16:colId xmlns:a16="http://schemas.microsoft.com/office/drawing/2014/main" val="2835926144"/>
                    </a:ext>
                  </a:extLst>
                </a:gridCol>
                <a:gridCol w="246888">
                  <a:extLst>
                    <a:ext uri="{9D8B030D-6E8A-4147-A177-3AD203B41FA5}">
                      <a16:colId xmlns:a16="http://schemas.microsoft.com/office/drawing/2014/main" val="2212163255"/>
                    </a:ext>
                  </a:extLst>
                </a:gridCol>
                <a:gridCol w="208280">
                  <a:extLst>
                    <a:ext uri="{9D8B030D-6E8A-4147-A177-3AD203B41FA5}">
                      <a16:colId xmlns:a16="http://schemas.microsoft.com/office/drawing/2014/main" val="3278632991"/>
                    </a:ext>
                  </a:extLst>
                </a:gridCol>
                <a:gridCol w="208280">
                  <a:extLst>
                    <a:ext uri="{9D8B030D-6E8A-4147-A177-3AD203B41FA5}">
                      <a16:colId xmlns:a16="http://schemas.microsoft.com/office/drawing/2014/main" val="32179390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8105828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l-PL" sz="1000" b="1" i="0" u="none" strike="noStrike" kern="1200" cap="none" spc="0" normalizeH="0" baseline="0" noProof="0">
                          <a:ln>
                            <a:noFill/>
                          </a:ln>
                          <a:solidFill>
                            <a:prstClr val="black"/>
                          </a:solidFill>
                          <a:effectLst/>
                          <a:uLnTx/>
                          <a:uFillTx/>
                          <a:latin typeface="+mn-lt"/>
                          <a:ea typeface="+mn-ea"/>
                          <a:cs typeface="+mn-cs"/>
                        </a:rPr>
                        <a:t> ZALORA MY - 2019-03-28 02:00:00 </a:t>
                      </a:r>
                      <a:r>
                        <a:rPr kumimoji="0" lang="pl-PL"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https://scontent.xx.fbcdn.net/v/t1.0-9/p720x720/56201112_2272653429465382_7505437847768268800_o.jpg?_nc_cat=101&amp;_nc_ht=scontent.xx&amp;oh=9879b3005450c3656133f6e59e27a823&amp;oe=5D5028BE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03/31/2019 18:53:06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0.6312 %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956951887"/>
                  </a:ext>
                </a:extLst>
              </a:tr>
            </a:tbl>
          </a:graphicData>
        </a:graphic>
      </p:graphicFrame>
      <p:sp>
        <p:nvSpPr>
          <p:cNvPr id="4" name="Text Placeholder 3">
            <a:extLst>
              <a:ext uri="{FF2B5EF4-FFF2-40B4-BE49-F238E27FC236}">
                <a16:creationId xmlns:a16="http://schemas.microsoft.com/office/drawing/2014/main" id="{19268E45-390A-44FB-A1C0-9AAC831843DF}"/>
              </a:ext>
            </a:extLst>
          </p:cNvPr>
          <p:cNvSpPr>
            <a:spLocks noGrp="1"/>
          </p:cNvSpPr>
          <p:nvPr>
            <p:ph type="body" sz="quarter" idx="14"/>
          </p:nvPr>
        </p:nvSpPr>
        <p:spPr/>
        <p:txBody>
          <a:bodyPr/>
          <a:lstStyle/>
          <a:p>
            <a:r>
              <a:rPr lang="en-US"/>
              <a:t>03/24/2019 - 03/30/2019</a:t>
            </a:r>
          </a:p>
        </p:txBody>
      </p:sp>
    </p:spTree>
    <p:extLst>
      <p:ext uri="{BB962C8B-B14F-4D97-AF65-F5344CB8AC3E}">
        <p14:creationId xmlns:p14="http://schemas.microsoft.com/office/powerpoint/2010/main" val="31124218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6C4643-7215-4318-80BA-E47120F5256F}"/>
              </a:ext>
            </a:extLst>
          </p:cNvPr>
          <p:cNvSpPr>
            <a:spLocks noGrp="1"/>
          </p:cNvSpPr>
          <p:nvPr>
            <p:ph type="title"/>
          </p:nvPr>
        </p:nvSpPr>
        <p:spPr/>
        <p:txBody>
          <a:bodyPr/>
          <a:lstStyle/>
          <a:p>
            <a:r>
              <a:rPr lang="en-US"/>
              <a:t>Facebook Own Posts Table | Facebook Metrics - MY - 8 of 14</a:t>
            </a:r>
          </a:p>
        </p:txBody>
      </p:sp>
      <p:graphicFrame>
        <p:nvGraphicFramePr>
          <p:cNvPr id="5" name="Table Placeholder 4">
            <a:extLst>
              <a:ext uri="{FF2B5EF4-FFF2-40B4-BE49-F238E27FC236}">
                <a16:creationId xmlns:a16="http://schemas.microsoft.com/office/drawing/2014/main" id="{3E7C6CB4-B62A-4A9F-BDAD-4632C735B4C9}"/>
              </a:ext>
            </a:extLst>
          </p:cNvPr>
          <p:cNvGraphicFramePr>
            <a:graphicFrameLocks noGrp="1"/>
          </p:cNvGraphicFramePr>
          <p:nvPr>
            <p:ph type="tbl" sz="quarter" idx="13"/>
            <p:extLst>
              <p:ext uri="{D42A27DB-BD31-4B8C-83A1-F6EECF244321}">
                <p14:modId xmlns:p14="http://schemas.microsoft.com/office/powerpoint/2010/main" val="16951825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8">
                  <a:extLst>
                    <a:ext uri="{9D8B030D-6E8A-4147-A177-3AD203B41FA5}">
                      <a16:colId xmlns:a16="http://schemas.microsoft.com/office/drawing/2014/main" val="200127922"/>
                    </a:ext>
                  </a:extLst>
                </a:gridCol>
                <a:gridCol w="822959">
                  <a:extLst>
                    <a:ext uri="{9D8B030D-6E8A-4147-A177-3AD203B41FA5}">
                      <a16:colId xmlns:a16="http://schemas.microsoft.com/office/drawing/2014/main" val="1203018641"/>
                    </a:ext>
                  </a:extLst>
                </a:gridCol>
                <a:gridCol w="208280">
                  <a:extLst>
                    <a:ext uri="{9D8B030D-6E8A-4147-A177-3AD203B41FA5}">
                      <a16:colId xmlns:a16="http://schemas.microsoft.com/office/drawing/2014/main" val="866091957"/>
                    </a:ext>
                  </a:extLst>
                </a:gridCol>
                <a:gridCol w="246888">
                  <a:extLst>
                    <a:ext uri="{9D8B030D-6E8A-4147-A177-3AD203B41FA5}">
                      <a16:colId xmlns:a16="http://schemas.microsoft.com/office/drawing/2014/main" val="10031936"/>
                    </a:ext>
                  </a:extLst>
                </a:gridCol>
                <a:gridCol w="246888">
                  <a:extLst>
                    <a:ext uri="{9D8B030D-6E8A-4147-A177-3AD203B41FA5}">
                      <a16:colId xmlns:a16="http://schemas.microsoft.com/office/drawing/2014/main" val="4168112635"/>
                    </a:ext>
                  </a:extLst>
                </a:gridCol>
                <a:gridCol w="246888">
                  <a:extLst>
                    <a:ext uri="{9D8B030D-6E8A-4147-A177-3AD203B41FA5}">
                      <a16:colId xmlns:a16="http://schemas.microsoft.com/office/drawing/2014/main" val="2694591919"/>
                    </a:ext>
                  </a:extLst>
                </a:gridCol>
                <a:gridCol w="208280">
                  <a:extLst>
                    <a:ext uri="{9D8B030D-6E8A-4147-A177-3AD203B41FA5}">
                      <a16:colId xmlns:a16="http://schemas.microsoft.com/office/drawing/2014/main" val="3593586174"/>
                    </a:ext>
                  </a:extLst>
                </a:gridCol>
                <a:gridCol w="208280">
                  <a:extLst>
                    <a:ext uri="{9D8B030D-6E8A-4147-A177-3AD203B41FA5}">
                      <a16:colId xmlns:a16="http://schemas.microsoft.com/office/drawing/2014/main" val="2314864249"/>
                    </a:ext>
                  </a:extLst>
                </a:gridCol>
                <a:gridCol w="208280">
                  <a:extLst>
                    <a:ext uri="{9D8B030D-6E8A-4147-A177-3AD203B41FA5}">
                      <a16:colId xmlns:a16="http://schemas.microsoft.com/office/drawing/2014/main" val="1814225228"/>
                    </a:ext>
                  </a:extLst>
                </a:gridCol>
                <a:gridCol w="208280">
                  <a:extLst>
                    <a:ext uri="{9D8B030D-6E8A-4147-A177-3AD203B41FA5}">
                      <a16:colId xmlns:a16="http://schemas.microsoft.com/office/drawing/2014/main" val="417911446"/>
                    </a:ext>
                  </a:extLst>
                </a:gridCol>
                <a:gridCol w="208280">
                  <a:extLst>
                    <a:ext uri="{9D8B030D-6E8A-4147-A177-3AD203B41FA5}">
                      <a16:colId xmlns:a16="http://schemas.microsoft.com/office/drawing/2014/main" val="3938356023"/>
                    </a:ext>
                  </a:extLst>
                </a:gridCol>
                <a:gridCol w="208280">
                  <a:extLst>
                    <a:ext uri="{9D8B030D-6E8A-4147-A177-3AD203B41FA5}">
                      <a16:colId xmlns:a16="http://schemas.microsoft.com/office/drawing/2014/main" val="2139872739"/>
                    </a:ext>
                  </a:extLst>
                </a:gridCol>
                <a:gridCol w="208280">
                  <a:extLst>
                    <a:ext uri="{9D8B030D-6E8A-4147-A177-3AD203B41FA5}">
                      <a16:colId xmlns:a16="http://schemas.microsoft.com/office/drawing/2014/main" val="2831161034"/>
                    </a:ext>
                  </a:extLst>
                </a:gridCol>
                <a:gridCol w="246888">
                  <a:extLst>
                    <a:ext uri="{9D8B030D-6E8A-4147-A177-3AD203B41FA5}">
                      <a16:colId xmlns:a16="http://schemas.microsoft.com/office/drawing/2014/main" val="1784340066"/>
                    </a:ext>
                  </a:extLst>
                </a:gridCol>
                <a:gridCol w="246888">
                  <a:extLst>
                    <a:ext uri="{9D8B030D-6E8A-4147-A177-3AD203B41FA5}">
                      <a16:colId xmlns:a16="http://schemas.microsoft.com/office/drawing/2014/main" val="2645286397"/>
                    </a:ext>
                  </a:extLst>
                </a:gridCol>
                <a:gridCol w="246888">
                  <a:extLst>
                    <a:ext uri="{9D8B030D-6E8A-4147-A177-3AD203B41FA5}">
                      <a16:colId xmlns:a16="http://schemas.microsoft.com/office/drawing/2014/main" val="1607321286"/>
                    </a:ext>
                  </a:extLst>
                </a:gridCol>
                <a:gridCol w="208280">
                  <a:extLst>
                    <a:ext uri="{9D8B030D-6E8A-4147-A177-3AD203B41FA5}">
                      <a16:colId xmlns:a16="http://schemas.microsoft.com/office/drawing/2014/main" val="2135405272"/>
                    </a:ext>
                  </a:extLst>
                </a:gridCol>
                <a:gridCol w="246888">
                  <a:extLst>
                    <a:ext uri="{9D8B030D-6E8A-4147-A177-3AD203B41FA5}">
                      <a16:colId xmlns:a16="http://schemas.microsoft.com/office/drawing/2014/main" val="2815404650"/>
                    </a:ext>
                  </a:extLst>
                </a:gridCol>
                <a:gridCol w="246888">
                  <a:extLst>
                    <a:ext uri="{9D8B030D-6E8A-4147-A177-3AD203B41FA5}">
                      <a16:colId xmlns:a16="http://schemas.microsoft.com/office/drawing/2014/main" val="352244820"/>
                    </a:ext>
                  </a:extLst>
                </a:gridCol>
                <a:gridCol w="246888">
                  <a:extLst>
                    <a:ext uri="{9D8B030D-6E8A-4147-A177-3AD203B41FA5}">
                      <a16:colId xmlns:a16="http://schemas.microsoft.com/office/drawing/2014/main" val="1962085660"/>
                    </a:ext>
                  </a:extLst>
                </a:gridCol>
                <a:gridCol w="208280">
                  <a:extLst>
                    <a:ext uri="{9D8B030D-6E8A-4147-A177-3AD203B41FA5}">
                      <a16:colId xmlns:a16="http://schemas.microsoft.com/office/drawing/2014/main" val="1494379450"/>
                    </a:ext>
                  </a:extLst>
                </a:gridCol>
                <a:gridCol w="208280">
                  <a:extLst>
                    <a:ext uri="{9D8B030D-6E8A-4147-A177-3AD203B41FA5}">
                      <a16:colId xmlns:a16="http://schemas.microsoft.com/office/drawing/2014/main" val="3191741966"/>
                    </a:ext>
                  </a:extLst>
                </a:gridCol>
                <a:gridCol w="246888">
                  <a:extLst>
                    <a:ext uri="{9D8B030D-6E8A-4147-A177-3AD203B41FA5}">
                      <a16:colId xmlns:a16="http://schemas.microsoft.com/office/drawing/2014/main" val="1435660131"/>
                    </a:ext>
                  </a:extLst>
                </a:gridCol>
                <a:gridCol w="208280">
                  <a:extLst>
                    <a:ext uri="{9D8B030D-6E8A-4147-A177-3AD203B41FA5}">
                      <a16:colId xmlns:a16="http://schemas.microsoft.com/office/drawing/2014/main" val="2384400861"/>
                    </a:ext>
                  </a:extLst>
                </a:gridCol>
                <a:gridCol w="208280">
                  <a:extLst>
                    <a:ext uri="{9D8B030D-6E8A-4147-A177-3AD203B41FA5}">
                      <a16:colId xmlns:a16="http://schemas.microsoft.com/office/drawing/2014/main" val="1499003512"/>
                    </a:ext>
                  </a:extLst>
                </a:gridCol>
                <a:gridCol w="208280">
                  <a:extLst>
                    <a:ext uri="{9D8B030D-6E8A-4147-A177-3AD203B41FA5}">
                      <a16:colId xmlns:a16="http://schemas.microsoft.com/office/drawing/2014/main" val="4265559563"/>
                    </a:ext>
                  </a:extLst>
                </a:gridCol>
                <a:gridCol w="246888">
                  <a:extLst>
                    <a:ext uri="{9D8B030D-6E8A-4147-A177-3AD203B41FA5}">
                      <a16:colId xmlns:a16="http://schemas.microsoft.com/office/drawing/2014/main" val="2826257983"/>
                    </a:ext>
                  </a:extLst>
                </a:gridCol>
                <a:gridCol w="208280">
                  <a:extLst>
                    <a:ext uri="{9D8B030D-6E8A-4147-A177-3AD203B41FA5}">
                      <a16:colId xmlns:a16="http://schemas.microsoft.com/office/drawing/2014/main" val="4294643621"/>
                    </a:ext>
                  </a:extLst>
                </a:gridCol>
                <a:gridCol w="208280">
                  <a:extLst>
                    <a:ext uri="{9D8B030D-6E8A-4147-A177-3AD203B41FA5}">
                      <a16:colId xmlns:a16="http://schemas.microsoft.com/office/drawing/2014/main" val="33141467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1684945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ZALORA MY - 2019-03-27 20:00:00 </a:t>
                      </a:r>
                      <a:r>
                        <a:rPr kumimoji="0" lang="en-US" sz="1000" b="0" i="0" u="none" strike="noStrike" kern="1200" cap="none" spc="0" normalizeH="0" baseline="0" noProof="0">
                          <a:ln>
                            <a:noFill/>
                          </a:ln>
                          <a:solidFill>
                            <a:prstClr val="black"/>
                          </a:solidFill>
                          <a:effectLst/>
                          <a:uLnTx/>
                          <a:uFillTx/>
                          <a:latin typeface="+mn-lt"/>
                          <a:ea typeface="+mn-ea"/>
                          <a:cs typeface="+mn-cs"/>
                        </a:rPr>
                        <a:t> 
 Ranging from modern hijabs to one-of-a kind turbans, there's an Ilham Echenta for everyone:
https://zlr.my/2Fypv6a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03/31/2019 18:53:06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154632202"/>
                  </a:ext>
                </a:extLst>
              </a:tr>
            </a:tbl>
          </a:graphicData>
        </a:graphic>
      </p:graphicFrame>
      <p:sp>
        <p:nvSpPr>
          <p:cNvPr id="4" name="Text Placeholder 3">
            <a:extLst>
              <a:ext uri="{FF2B5EF4-FFF2-40B4-BE49-F238E27FC236}">
                <a16:creationId xmlns:a16="http://schemas.microsoft.com/office/drawing/2014/main" id="{42EFBA1C-6DA0-405A-B846-A89E313A6192}"/>
              </a:ext>
            </a:extLst>
          </p:cNvPr>
          <p:cNvSpPr>
            <a:spLocks noGrp="1"/>
          </p:cNvSpPr>
          <p:nvPr>
            <p:ph type="body" sz="quarter" idx="14"/>
          </p:nvPr>
        </p:nvSpPr>
        <p:spPr/>
        <p:txBody>
          <a:bodyPr/>
          <a:lstStyle/>
          <a:p>
            <a:r>
              <a:rPr lang="en-US"/>
              <a:t>03/24/2019 - 03/30/2019</a:t>
            </a:r>
          </a:p>
        </p:txBody>
      </p:sp>
    </p:spTree>
    <p:extLst>
      <p:ext uri="{BB962C8B-B14F-4D97-AF65-F5344CB8AC3E}">
        <p14:creationId xmlns:p14="http://schemas.microsoft.com/office/powerpoint/2010/main" val="14652235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6148C4-D0EB-417F-A13E-F9F6B980231B}"/>
              </a:ext>
            </a:extLst>
          </p:cNvPr>
          <p:cNvSpPr>
            <a:spLocks noGrp="1"/>
          </p:cNvSpPr>
          <p:nvPr>
            <p:ph type="title"/>
          </p:nvPr>
        </p:nvSpPr>
        <p:spPr/>
        <p:txBody>
          <a:bodyPr/>
          <a:lstStyle/>
          <a:p>
            <a:r>
              <a:rPr lang="en-US"/>
              <a:t>Facebook Own Posts Table | Facebook Metrics - MY - 9 of 14</a:t>
            </a:r>
          </a:p>
        </p:txBody>
      </p:sp>
      <p:graphicFrame>
        <p:nvGraphicFramePr>
          <p:cNvPr id="5" name="Table Placeholder 4">
            <a:extLst>
              <a:ext uri="{FF2B5EF4-FFF2-40B4-BE49-F238E27FC236}">
                <a16:creationId xmlns:a16="http://schemas.microsoft.com/office/drawing/2014/main" id="{81421E7F-765F-4284-853E-9BD5B5B00E37}"/>
              </a:ext>
            </a:extLst>
          </p:cNvPr>
          <p:cNvGraphicFramePr>
            <a:graphicFrameLocks noGrp="1"/>
          </p:cNvGraphicFramePr>
          <p:nvPr>
            <p:ph type="tbl" sz="quarter" idx="13"/>
            <p:extLst>
              <p:ext uri="{D42A27DB-BD31-4B8C-83A1-F6EECF244321}">
                <p14:modId xmlns:p14="http://schemas.microsoft.com/office/powerpoint/2010/main" val="14010245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8">
                  <a:extLst>
                    <a:ext uri="{9D8B030D-6E8A-4147-A177-3AD203B41FA5}">
                      <a16:colId xmlns:a16="http://schemas.microsoft.com/office/drawing/2014/main" val="1286889888"/>
                    </a:ext>
                  </a:extLst>
                </a:gridCol>
                <a:gridCol w="822959">
                  <a:extLst>
                    <a:ext uri="{9D8B030D-6E8A-4147-A177-3AD203B41FA5}">
                      <a16:colId xmlns:a16="http://schemas.microsoft.com/office/drawing/2014/main" val="1547090563"/>
                    </a:ext>
                  </a:extLst>
                </a:gridCol>
                <a:gridCol w="208280">
                  <a:extLst>
                    <a:ext uri="{9D8B030D-6E8A-4147-A177-3AD203B41FA5}">
                      <a16:colId xmlns:a16="http://schemas.microsoft.com/office/drawing/2014/main" val="1786767112"/>
                    </a:ext>
                  </a:extLst>
                </a:gridCol>
                <a:gridCol w="246888">
                  <a:extLst>
                    <a:ext uri="{9D8B030D-6E8A-4147-A177-3AD203B41FA5}">
                      <a16:colId xmlns:a16="http://schemas.microsoft.com/office/drawing/2014/main" val="2546223863"/>
                    </a:ext>
                  </a:extLst>
                </a:gridCol>
                <a:gridCol w="246888">
                  <a:extLst>
                    <a:ext uri="{9D8B030D-6E8A-4147-A177-3AD203B41FA5}">
                      <a16:colId xmlns:a16="http://schemas.microsoft.com/office/drawing/2014/main" val="3386280695"/>
                    </a:ext>
                  </a:extLst>
                </a:gridCol>
                <a:gridCol w="246888">
                  <a:extLst>
                    <a:ext uri="{9D8B030D-6E8A-4147-A177-3AD203B41FA5}">
                      <a16:colId xmlns:a16="http://schemas.microsoft.com/office/drawing/2014/main" val="1719035712"/>
                    </a:ext>
                  </a:extLst>
                </a:gridCol>
                <a:gridCol w="208280">
                  <a:extLst>
                    <a:ext uri="{9D8B030D-6E8A-4147-A177-3AD203B41FA5}">
                      <a16:colId xmlns:a16="http://schemas.microsoft.com/office/drawing/2014/main" val="2369246565"/>
                    </a:ext>
                  </a:extLst>
                </a:gridCol>
                <a:gridCol w="208280">
                  <a:extLst>
                    <a:ext uri="{9D8B030D-6E8A-4147-A177-3AD203B41FA5}">
                      <a16:colId xmlns:a16="http://schemas.microsoft.com/office/drawing/2014/main" val="913971185"/>
                    </a:ext>
                  </a:extLst>
                </a:gridCol>
                <a:gridCol w="208280">
                  <a:extLst>
                    <a:ext uri="{9D8B030D-6E8A-4147-A177-3AD203B41FA5}">
                      <a16:colId xmlns:a16="http://schemas.microsoft.com/office/drawing/2014/main" val="1351691113"/>
                    </a:ext>
                  </a:extLst>
                </a:gridCol>
                <a:gridCol w="208280">
                  <a:extLst>
                    <a:ext uri="{9D8B030D-6E8A-4147-A177-3AD203B41FA5}">
                      <a16:colId xmlns:a16="http://schemas.microsoft.com/office/drawing/2014/main" val="385200452"/>
                    </a:ext>
                  </a:extLst>
                </a:gridCol>
                <a:gridCol w="208280">
                  <a:extLst>
                    <a:ext uri="{9D8B030D-6E8A-4147-A177-3AD203B41FA5}">
                      <a16:colId xmlns:a16="http://schemas.microsoft.com/office/drawing/2014/main" val="1240489081"/>
                    </a:ext>
                  </a:extLst>
                </a:gridCol>
                <a:gridCol w="208280">
                  <a:extLst>
                    <a:ext uri="{9D8B030D-6E8A-4147-A177-3AD203B41FA5}">
                      <a16:colId xmlns:a16="http://schemas.microsoft.com/office/drawing/2014/main" val="1049380758"/>
                    </a:ext>
                  </a:extLst>
                </a:gridCol>
                <a:gridCol w="208280">
                  <a:extLst>
                    <a:ext uri="{9D8B030D-6E8A-4147-A177-3AD203B41FA5}">
                      <a16:colId xmlns:a16="http://schemas.microsoft.com/office/drawing/2014/main" val="2245800241"/>
                    </a:ext>
                  </a:extLst>
                </a:gridCol>
                <a:gridCol w="246888">
                  <a:extLst>
                    <a:ext uri="{9D8B030D-6E8A-4147-A177-3AD203B41FA5}">
                      <a16:colId xmlns:a16="http://schemas.microsoft.com/office/drawing/2014/main" val="349179428"/>
                    </a:ext>
                  </a:extLst>
                </a:gridCol>
                <a:gridCol w="246888">
                  <a:extLst>
                    <a:ext uri="{9D8B030D-6E8A-4147-A177-3AD203B41FA5}">
                      <a16:colId xmlns:a16="http://schemas.microsoft.com/office/drawing/2014/main" val="1509474327"/>
                    </a:ext>
                  </a:extLst>
                </a:gridCol>
                <a:gridCol w="246888">
                  <a:extLst>
                    <a:ext uri="{9D8B030D-6E8A-4147-A177-3AD203B41FA5}">
                      <a16:colId xmlns:a16="http://schemas.microsoft.com/office/drawing/2014/main" val="1156754406"/>
                    </a:ext>
                  </a:extLst>
                </a:gridCol>
                <a:gridCol w="208280">
                  <a:extLst>
                    <a:ext uri="{9D8B030D-6E8A-4147-A177-3AD203B41FA5}">
                      <a16:colId xmlns:a16="http://schemas.microsoft.com/office/drawing/2014/main" val="2422281654"/>
                    </a:ext>
                  </a:extLst>
                </a:gridCol>
                <a:gridCol w="246888">
                  <a:extLst>
                    <a:ext uri="{9D8B030D-6E8A-4147-A177-3AD203B41FA5}">
                      <a16:colId xmlns:a16="http://schemas.microsoft.com/office/drawing/2014/main" val="272441657"/>
                    </a:ext>
                  </a:extLst>
                </a:gridCol>
                <a:gridCol w="246888">
                  <a:extLst>
                    <a:ext uri="{9D8B030D-6E8A-4147-A177-3AD203B41FA5}">
                      <a16:colId xmlns:a16="http://schemas.microsoft.com/office/drawing/2014/main" val="1362756229"/>
                    </a:ext>
                  </a:extLst>
                </a:gridCol>
                <a:gridCol w="246888">
                  <a:extLst>
                    <a:ext uri="{9D8B030D-6E8A-4147-A177-3AD203B41FA5}">
                      <a16:colId xmlns:a16="http://schemas.microsoft.com/office/drawing/2014/main" val="738368410"/>
                    </a:ext>
                  </a:extLst>
                </a:gridCol>
                <a:gridCol w="208280">
                  <a:extLst>
                    <a:ext uri="{9D8B030D-6E8A-4147-A177-3AD203B41FA5}">
                      <a16:colId xmlns:a16="http://schemas.microsoft.com/office/drawing/2014/main" val="262540679"/>
                    </a:ext>
                  </a:extLst>
                </a:gridCol>
                <a:gridCol w="208280">
                  <a:extLst>
                    <a:ext uri="{9D8B030D-6E8A-4147-A177-3AD203B41FA5}">
                      <a16:colId xmlns:a16="http://schemas.microsoft.com/office/drawing/2014/main" val="2766907758"/>
                    </a:ext>
                  </a:extLst>
                </a:gridCol>
                <a:gridCol w="246888">
                  <a:extLst>
                    <a:ext uri="{9D8B030D-6E8A-4147-A177-3AD203B41FA5}">
                      <a16:colId xmlns:a16="http://schemas.microsoft.com/office/drawing/2014/main" val="2479038252"/>
                    </a:ext>
                  </a:extLst>
                </a:gridCol>
                <a:gridCol w="208280">
                  <a:extLst>
                    <a:ext uri="{9D8B030D-6E8A-4147-A177-3AD203B41FA5}">
                      <a16:colId xmlns:a16="http://schemas.microsoft.com/office/drawing/2014/main" val="3610261407"/>
                    </a:ext>
                  </a:extLst>
                </a:gridCol>
                <a:gridCol w="208280">
                  <a:extLst>
                    <a:ext uri="{9D8B030D-6E8A-4147-A177-3AD203B41FA5}">
                      <a16:colId xmlns:a16="http://schemas.microsoft.com/office/drawing/2014/main" val="490125521"/>
                    </a:ext>
                  </a:extLst>
                </a:gridCol>
                <a:gridCol w="208280">
                  <a:extLst>
                    <a:ext uri="{9D8B030D-6E8A-4147-A177-3AD203B41FA5}">
                      <a16:colId xmlns:a16="http://schemas.microsoft.com/office/drawing/2014/main" val="3030280577"/>
                    </a:ext>
                  </a:extLst>
                </a:gridCol>
                <a:gridCol w="246888">
                  <a:extLst>
                    <a:ext uri="{9D8B030D-6E8A-4147-A177-3AD203B41FA5}">
                      <a16:colId xmlns:a16="http://schemas.microsoft.com/office/drawing/2014/main" val="3510669028"/>
                    </a:ext>
                  </a:extLst>
                </a:gridCol>
                <a:gridCol w="208280">
                  <a:extLst>
                    <a:ext uri="{9D8B030D-6E8A-4147-A177-3AD203B41FA5}">
                      <a16:colId xmlns:a16="http://schemas.microsoft.com/office/drawing/2014/main" val="1455804157"/>
                    </a:ext>
                  </a:extLst>
                </a:gridCol>
                <a:gridCol w="208280">
                  <a:extLst>
                    <a:ext uri="{9D8B030D-6E8A-4147-A177-3AD203B41FA5}">
                      <a16:colId xmlns:a16="http://schemas.microsoft.com/office/drawing/2014/main" val="3519200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endParaRPr lang="en-US"/>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endParaRPr lang="en-US"/>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2442762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ZALORA MY - 2019-03-27 02:00:01 </a:t>
                      </a:r>
                      <a:r>
                        <a:rPr kumimoji="0" lang="en-US" sz="1000" b="0" i="0" u="none" strike="noStrike" kern="1200" cap="none" spc="0" normalizeH="0" baseline="0" noProof="0">
                          <a:ln>
                            <a:noFill/>
                          </a:ln>
                          <a:solidFill>
                            <a:prstClr val="black"/>
                          </a:solidFill>
                          <a:effectLst/>
                          <a:uLnTx/>
                          <a:uFillTx/>
                          <a:latin typeface="+mn-lt"/>
                          <a:ea typeface="+mn-ea"/>
                          <a:cs typeface="+mn-cs"/>
                        </a:rPr>
                        <a:t> 
 In case you've not heard, our Pre Birthday SALE is happening all day today! 30% off In-House Labels FLASH SALE happening right now from 6pm-9pm. Grab your favourites will you still can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https://scontent.xx.fbcdn.net/v/t1.0-0/p480x480/55460023_2271386579592067_4419887506430885888_n.jpg?_nc_cat=109&amp;_nc_ht=scontent.xx&amp;oh=b709ed7cbc655018395c7b185bc0c93e&amp;oe=5D0F0E5F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03/31/2019 18:53:06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558497445"/>
                  </a:ext>
                </a:extLst>
              </a:tr>
            </a:tbl>
          </a:graphicData>
        </a:graphic>
      </p:graphicFrame>
      <p:sp>
        <p:nvSpPr>
          <p:cNvPr id="4" name="Text Placeholder 3">
            <a:extLst>
              <a:ext uri="{FF2B5EF4-FFF2-40B4-BE49-F238E27FC236}">
                <a16:creationId xmlns:a16="http://schemas.microsoft.com/office/drawing/2014/main" id="{E8C643D7-0039-4644-A2D2-00F1EF34FD22}"/>
              </a:ext>
            </a:extLst>
          </p:cNvPr>
          <p:cNvSpPr>
            <a:spLocks noGrp="1"/>
          </p:cNvSpPr>
          <p:nvPr>
            <p:ph type="body" sz="quarter" idx="14"/>
          </p:nvPr>
        </p:nvSpPr>
        <p:spPr/>
        <p:txBody>
          <a:bodyPr/>
          <a:lstStyle/>
          <a:p>
            <a:r>
              <a:rPr lang="en-US"/>
              <a:t>03/24/2019 - 03/30/2019</a:t>
            </a:r>
          </a:p>
        </p:txBody>
      </p:sp>
    </p:spTree>
    <p:extLst>
      <p:ext uri="{BB962C8B-B14F-4D97-AF65-F5344CB8AC3E}">
        <p14:creationId xmlns:p14="http://schemas.microsoft.com/office/powerpoint/2010/main" val="27088181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9DD872-CC9F-44B2-AB51-9022502AED36}"/>
              </a:ext>
            </a:extLst>
          </p:cNvPr>
          <p:cNvSpPr>
            <a:spLocks noGrp="1"/>
          </p:cNvSpPr>
          <p:nvPr>
            <p:ph type="title"/>
          </p:nvPr>
        </p:nvSpPr>
        <p:spPr/>
        <p:txBody>
          <a:bodyPr/>
          <a:lstStyle/>
          <a:p>
            <a:r>
              <a:rPr lang="en-US"/>
              <a:t>Facebook Own Posts Table | Facebook Metrics - MY - 10 of 14</a:t>
            </a:r>
          </a:p>
        </p:txBody>
      </p:sp>
      <p:graphicFrame>
        <p:nvGraphicFramePr>
          <p:cNvPr id="5" name="Table Placeholder 4">
            <a:extLst>
              <a:ext uri="{FF2B5EF4-FFF2-40B4-BE49-F238E27FC236}">
                <a16:creationId xmlns:a16="http://schemas.microsoft.com/office/drawing/2014/main" id="{DE497655-08C6-455A-A181-429A276E931E}"/>
              </a:ext>
            </a:extLst>
          </p:cNvPr>
          <p:cNvGraphicFramePr>
            <a:graphicFrameLocks noGrp="1"/>
          </p:cNvGraphicFramePr>
          <p:nvPr>
            <p:ph type="tbl" sz="quarter" idx="13"/>
            <p:extLst>
              <p:ext uri="{D42A27DB-BD31-4B8C-83A1-F6EECF244321}">
                <p14:modId xmlns:p14="http://schemas.microsoft.com/office/powerpoint/2010/main" val="26523040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8">
                  <a:extLst>
                    <a:ext uri="{9D8B030D-6E8A-4147-A177-3AD203B41FA5}">
                      <a16:colId xmlns:a16="http://schemas.microsoft.com/office/drawing/2014/main" val="1848414013"/>
                    </a:ext>
                  </a:extLst>
                </a:gridCol>
                <a:gridCol w="822959">
                  <a:extLst>
                    <a:ext uri="{9D8B030D-6E8A-4147-A177-3AD203B41FA5}">
                      <a16:colId xmlns:a16="http://schemas.microsoft.com/office/drawing/2014/main" val="2323033501"/>
                    </a:ext>
                  </a:extLst>
                </a:gridCol>
                <a:gridCol w="208280">
                  <a:extLst>
                    <a:ext uri="{9D8B030D-6E8A-4147-A177-3AD203B41FA5}">
                      <a16:colId xmlns:a16="http://schemas.microsoft.com/office/drawing/2014/main" val="2318253669"/>
                    </a:ext>
                  </a:extLst>
                </a:gridCol>
                <a:gridCol w="246888">
                  <a:extLst>
                    <a:ext uri="{9D8B030D-6E8A-4147-A177-3AD203B41FA5}">
                      <a16:colId xmlns:a16="http://schemas.microsoft.com/office/drawing/2014/main" val="1617687542"/>
                    </a:ext>
                  </a:extLst>
                </a:gridCol>
                <a:gridCol w="246888">
                  <a:extLst>
                    <a:ext uri="{9D8B030D-6E8A-4147-A177-3AD203B41FA5}">
                      <a16:colId xmlns:a16="http://schemas.microsoft.com/office/drawing/2014/main" val="3631175678"/>
                    </a:ext>
                  </a:extLst>
                </a:gridCol>
                <a:gridCol w="246888">
                  <a:extLst>
                    <a:ext uri="{9D8B030D-6E8A-4147-A177-3AD203B41FA5}">
                      <a16:colId xmlns:a16="http://schemas.microsoft.com/office/drawing/2014/main" val="2338630328"/>
                    </a:ext>
                  </a:extLst>
                </a:gridCol>
                <a:gridCol w="208280">
                  <a:extLst>
                    <a:ext uri="{9D8B030D-6E8A-4147-A177-3AD203B41FA5}">
                      <a16:colId xmlns:a16="http://schemas.microsoft.com/office/drawing/2014/main" val="724044369"/>
                    </a:ext>
                  </a:extLst>
                </a:gridCol>
                <a:gridCol w="208280">
                  <a:extLst>
                    <a:ext uri="{9D8B030D-6E8A-4147-A177-3AD203B41FA5}">
                      <a16:colId xmlns:a16="http://schemas.microsoft.com/office/drawing/2014/main" val="2073406769"/>
                    </a:ext>
                  </a:extLst>
                </a:gridCol>
                <a:gridCol w="208280">
                  <a:extLst>
                    <a:ext uri="{9D8B030D-6E8A-4147-A177-3AD203B41FA5}">
                      <a16:colId xmlns:a16="http://schemas.microsoft.com/office/drawing/2014/main" val="1921421883"/>
                    </a:ext>
                  </a:extLst>
                </a:gridCol>
                <a:gridCol w="208280">
                  <a:extLst>
                    <a:ext uri="{9D8B030D-6E8A-4147-A177-3AD203B41FA5}">
                      <a16:colId xmlns:a16="http://schemas.microsoft.com/office/drawing/2014/main" val="3771060901"/>
                    </a:ext>
                  </a:extLst>
                </a:gridCol>
                <a:gridCol w="208280">
                  <a:extLst>
                    <a:ext uri="{9D8B030D-6E8A-4147-A177-3AD203B41FA5}">
                      <a16:colId xmlns:a16="http://schemas.microsoft.com/office/drawing/2014/main" val="3742847743"/>
                    </a:ext>
                  </a:extLst>
                </a:gridCol>
                <a:gridCol w="208280">
                  <a:extLst>
                    <a:ext uri="{9D8B030D-6E8A-4147-A177-3AD203B41FA5}">
                      <a16:colId xmlns:a16="http://schemas.microsoft.com/office/drawing/2014/main" val="2841531060"/>
                    </a:ext>
                  </a:extLst>
                </a:gridCol>
                <a:gridCol w="208280">
                  <a:extLst>
                    <a:ext uri="{9D8B030D-6E8A-4147-A177-3AD203B41FA5}">
                      <a16:colId xmlns:a16="http://schemas.microsoft.com/office/drawing/2014/main" val="91543489"/>
                    </a:ext>
                  </a:extLst>
                </a:gridCol>
                <a:gridCol w="246888">
                  <a:extLst>
                    <a:ext uri="{9D8B030D-6E8A-4147-A177-3AD203B41FA5}">
                      <a16:colId xmlns:a16="http://schemas.microsoft.com/office/drawing/2014/main" val="104617260"/>
                    </a:ext>
                  </a:extLst>
                </a:gridCol>
                <a:gridCol w="246888">
                  <a:extLst>
                    <a:ext uri="{9D8B030D-6E8A-4147-A177-3AD203B41FA5}">
                      <a16:colId xmlns:a16="http://schemas.microsoft.com/office/drawing/2014/main" val="4144908181"/>
                    </a:ext>
                  </a:extLst>
                </a:gridCol>
                <a:gridCol w="246888">
                  <a:extLst>
                    <a:ext uri="{9D8B030D-6E8A-4147-A177-3AD203B41FA5}">
                      <a16:colId xmlns:a16="http://schemas.microsoft.com/office/drawing/2014/main" val="3734405759"/>
                    </a:ext>
                  </a:extLst>
                </a:gridCol>
                <a:gridCol w="208280">
                  <a:extLst>
                    <a:ext uri="{9D8B030D-6E8A-4147-A177-3AD203B41FA5}">
                      <a16:colId xmlns:a16="http://schemas.microsoft.com/office/drawing/2014/main" val="1189286520"/>
                    </a:ext>
                  </a:extLst>
                </a:gridCol>
                <a:gridCol w="246888">
                  <a:extLst>
                    <a:ext uri="{9D8B030D-6E8A-4147-A177-3AD203B41FA5}">
                      <a16:colId xmlns:a16="http://schemas.microsoft.com/office/drawing/2014/main" val="1048461937"/>
                    </a:ext>
                  </a:extLst>
                </a:gridCol>
                <a:gridCol w="246888">
                  <a:extLst>
                    <a:ext uri="{9D8B030D-6E8A-4147-A177-3AD203B41FA5}">
                      <a16:colId xmlns:a16="http://schemas.microsoft.com/office/drawing/2014/main" val="2892981821"/>
                    </a:ext>
                  </a:extLst>
                </a:gridCol>
                <a:gridCol w="246888">
                  <a:extLst>
                    <a:ext uri="{9D8B030D-6E8A-4147-A177-3AD203B41FA5}">
                      <a16:colId xmlns:a16="http://schemas.microsoft.com/office/drawing/2014/main" val="290674960"/>
                    </a:ext>
                  </a:extLst>
                </a:gridCol>
                <a:gridCol w="208280">
                  <a:extLst>
                    <a:ext uri="{9D8B030D-6E8A-4147-A177-3AD203B41FA5}">
                      <a16:colId xmlns:a16="http://schemas.microsoft.com/office/drawing/2014/main" val="710303435"/>
                    </a:ext>
                  </a:extLst>
                </a:gridCol>
                <a:gridCol w="208280">
                  <a:extLst>
                    <a:ext uri="{9D8B030D-6E8A-4147-A177-3AD203B41FA5}">
                      <a16:colId xmlns:a16="http://schemas.microsoft.com/office/drawing/2014/main" val="1858160211"/>
                    </a:ext>
                  </a:extLst>
                </a:gridCol>
                <a:gridCol w="246888">
                  <a:extLst>
                    <a:ext uri="{9D8B030D-6E8A-4147-A177-3AD203B41FA5}">
                      <a16:colId xmlns:a16="http://schemas.microsoft.com/office/drawing/2014/main" val="2256727940"/>
                    </a:ext>
                  </a:extLst>
                </a:gridCol>
                <a:gridCol w="208280">
                  <a:extLst>
                    <a:ext uri="{9D8B030D-6E8A-4147-A177-3AD203B41FA5}">
                      <a16:colId xmlns:a16="http://schemas.microsoft.com/office/drawing/2014/main" val="2058498348"/>
                    </a:ext>
                  </a:extLst>
                </a:gridCol>
                <a:gridCol w="208280">
                  <a:extLst>
                    <a:ext uri="{9D8B030D-6E8A-4147-A177-3AD203B41FA5}">
                      <a16:colId xmlns:a16="http://schemas.microsoft.com/office/drawing/2014/main" val="2402273244"/>
                    </a:ext>
                  </a:extLst>
                </a:gridCol>
                <a:gridCol w="208280">
                  <a:extLst>
                    <a:ext uri="{9D8B030D-6E8A-4147-A177-3AD203B41FA5}">
                      <a16:colId xmlns:a16="http://schemas.microsoft.com/office/drawing/2014/main" val="2283607630"/>
                    </a:ext>
                  </a:extLst>
                </a:gridCol>
                <a:gridCol w="246888">
                  <a:extLst>
                    <a:ext uri="{9D8B030D-6E8A-4147-A177-3AD203B41FA5}">
                      <a16:colId xmlns:a16="http://schemas.microsoft.com/office/drawing/2014/main" val="60687064"/>
                    </a:ext>
                  </a:extLst>
                </a:gridCol>
                <a:gridCol w="208280">
                  <a:extLst>
                    <a:ext uri="{9D8B030D-6E8A-4147-A177-3AD203B41FA5}">
                      <a16:colId xmlns:a16="http://schemas.microsoft.com/office/drawing/2014/main" val="1637452187"/>
                    </a:ext>
                  </a:extLst>
                </a:gridCol>
                <a:gridCol w="208280">
                  <a:extLst>
                    <a:ext uri="{9D8B030D-6E8A-4147-A177-3AD203B41FA5}">
                      <a16:colId xmlns:a16="http://schemas.microsoft.com/office/drawing/2014/main" val="21854035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5282369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ZALORA MY - 2019-03-26 22:00:00 </a:t>
                      </a:r>
                      <a:r>
                        <a:rPr kumimoji="0" lang="en-US" sz="1000" b="0" i="0" u="none" strike="noStrike" kern="1200" cap="none" spc="0" normalizeH="0" baseline="0" noProof="0">
                          <a:ln>
                            <a:noFill/>
                          </a:ln>
                          <a:solidFill>
                            <a:prstClr val="black"/>
                          </a:solidFill>
                          <a:effectLst/>
                          <a:uLnTx/>
                          <a:uFillTx/>
                          <a:latin typeface="+mn-lt"/>
                          <a:ea typeface="+mn-ea"/>
                          <a:cs typeface="+mn-cs"/>
                        </a:rPr>
                        <a:t> 
 Keep it light and playful with the youthful pieces from the Lubna #ZALORAYA2019 collection. Pops of colour and fun detailing, it’s all about modern takes on the traditional silhouettes you know and love.
Shop the collection now on ZALORA:
https://zlr.my/2HPmCRl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https://scontent.xx.fbcdn.net/v/t15.13418-10/s720x720/54603051_780507532333038_672592857806143488_n.jpg?_nc_cat=108&amp;_nc_ht=scontent.xx&amp;oh=2f53f6faef1fd9425963252a3ee6118f&amp;oe=5D46F05D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03/31/2019 18:53:06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619716992"/>
                  </a:ext>
                </a:extLst>
              </a:tr>
            </a:tbl>
          </a:graphicData>
        </a:graphic>
      </p:graphicFrame>
      <p:sp>
        <p:nvSpPr>
          <p:cNvPr id="4" name="Text Placeholder 3">
            <a:extLst>
              <a:ext uri="{FF2B5EF4-FFF2-40B4-BE49-F238E27FC236}">
                <a16:creationId xmlns:a16="http://schemas.microsoft.com/office/drawing/2014/main" id="{6C32C38B-4ED2-461F-8084-2FABE6D6DFE3}"/>
              </a:ext>
            </a:extLst>
          </p:cNvPr>
          <p:cNvSpPr>
            <a:spLocks noGrp="1"/>
          </p:cNvSpPr>
          <p:nvPr>
            <p:ph type="body" sz="quarter" idx="14"/>
          </p:nvPr>
        </p:nvSpPr>
        <p:spPr/>
        <p:txBody>
          <a:bodyPr/>
          <a:lstStyle/>
          <a:p>
            <a:r>
              <a:rPr lang="en-US"/>
              <a:t>03/24/2019 - 03/30/2019</a:t>
            </a:r>
          </a:p>
        </p:txBody>
      </p:sp>
    </p:spTree>
    <p:extLst>
      <p:ext uri="{BB962C8B-B14F-4D97-AF65-F5344CB8AC3E}">
        <p14:creationId xmlns:p14="http://schemas.microsoft.com/office/powerpoint/2010/main" val="13287522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0D265A-D6CD-466C-82BC-56E92E483A5B}"/>
              </a:ext>
            </a:extLst>
          </p:cNvPr>
          <p:cNvSpPr>
            <a:spLocks noGrp="1"/>
          </p:cNvSpPr>
          <p:nvPr>
            <p:ph type="title"/>
          </p:nvPr>
        </p:nvSpPr>
        <p:spPr/>
        <p:txBody>
          <a:bodyPr/>
          <a:lstStyle/>
          <a:p>
            <a:r>
              <a:rPr lang="en-US"/>
              <a:t>Facebook Own Posts Table | Facebook Metrics - MY - 11 of 14</a:t>
            </a:r>
          </a:p>
        </p:txBody>
      </p:sp>
      <p:graphicFrame>
        <p:nvGraphicFramePr>
          <p:cNvPr id="5" name="Table Placeholder 4">
            <a:extLst>
              <a:ext uri="{FF2B5EF4-FFF2-40B4-BE49-F238E27FC236}">
                <a16:creationId xmlns:a16="http://schemas.microsoft.com/office/drawing/2014/main" id="{4EFA02BF-4B5F-41FF-B6D1-092248CCBC57}"/>
              </a:ext>
            </a:extLst>
          </p:cNvPr>
          <p:cNvGraphicFramePr>
            <a:graphicFrameLocks noGrp="1"/>
          </p:cNvGraphicFramePr>
          <p:nvPr>
            <p:ph type="tbl" sz="quarter" idx="13"/>
            <p:extLst>
              <p:ext uri="{D42A27DB-BD31-4B8C-83A1-F6EECF244321}">
                <p14:modId xmlns:p14="http://schemas.microsoft.com/office/powerpoint/2010/main" val="23790212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8">
                  <a:extLst>
                    <a:ext uri="{9D8B030D-6E8A-4147-A177-3AD203B41FA5}">
                      <a16:colId xmlns:a16="http://schemas.microsoft.com/office/drawing/2014/main" val="634328349"/>
                    </a:ext>
                  </a:extLst>
                </a:gridCol>
                <a:gridCol w="822959">
                  <a:extLst>
                    <a:ext uri="{9D8B030D-6E8A-4147-A177-3AD203B41FA5}">
                      <a16:colId xmlns:a16="http://schemas.microsoft.com/office/drawing/2014/main" val="3245915650"/>
                    </a:ext>
                  </a:extLst>
                </a:gridCol>
                <a:gridCol w="208280">
                  <a:extLst>
                    <a:ext uri="{9D8B030D-6E8A-4147-A177-3AD203B41FA5}">
                      <a16:colId xmlns:a16="http://schemas.microsoft.com/office/drawing/2014/main" val="3287107696"/>
                    </a:ext>
                  </a:extLst>
                </a:gridCol>
                <a:gridCol w="246888">
                  <a:extLst>
                    <a:ext uri="{9D8B030D-6E8A-4147-A177-3AD203B41FA5}">
                      <a16:colId xmlns:a16="http://schemas.microsoft.com/office/drawing/2014/main" val="820935814"/>
                    </a:ext>
                  </a:extLst>
                </a:gridCol>
                <a:gridCol w="246888">
                  <a:extLst>
                    <a:ext uri="{9D8B030D-6E8A-4147-A177-3AD203B41FA5}">
                      <a16:colId xmlns:a16="http://schemas.microsoft.com/office/drawing/2014/main" val="3141045038"/>
                    </a:ext>
                  </a:extLst>
                </a:gridCol>
                <a:gridCol w="246888">
                  <a:extLst>
                    <a:ext uri="{9D8B030D-6E8A-4147-A177-3AD203B41FA5}">
                      <a16:colId xmlns:a16="http://schemas.microsoft.com/office/drawing/2014/main" val="2633710523"/>
                    </a:ext>
                  </a:extLst>
                </a:gridCol>
                <a:gridCol w="208280">
                  <a:extLst>
                    <a:ext uri="{9D8B030D-6E8A-4147-A177-3AD203B41FA5}">
                      <a16:colId xmlns:a16="http://schemas.microsoft.com/office/drawing/2014/main" val="736664343"/>
                    </a:ext>
                  </a:extLst>
                </a:gridCol>
                <a:gridCol w="208280">
                  <a:extLst>
                    <a:ext uri="{9D8B030D-6E8A-4147-A177-3AD203B41FA5}">
                      <a16:colId xmlns:a16="http://schemas.microsoft.com/office/drawing/2014/main" val="309483852"/>
                    </a:ext>
                  </a:extLst>
                </a:gridCol>
                <a:gridCol w="208280">
                  <a:extLst>
                    <a:ext uri="{9D8B030D-6E8A-4147-A177-3AD203B41FA5}">
                      <a16:colId xmlns:a16="http://schemas.microsoft.com/office/drawing/2014/main" val="1787364795"/>
                    </a:ext>
                  </a:extLst>
                </a:gridCol>
                <a:gridCol w="208280">
                  <a:extLst>
                    <a:ext uri="{9D8B030D-6E8A-4147-A177-3AD203B41FA5}">
                      <a16:colId xmlns:a16="http://schemas.microsoft.com/office/drawing/2014/main" val="1027839390"/>
                    </a:ext>
                  </a:extLst>
                </a:gridCol>
                <a:gridCol w="208280">
                  <a:extLst>
                    <a:ext uri="{9D8B030D-6E8A-4147-A177-3AD203B41FA5}">
                      <a16:colId xmlns:a16="http://schemas.microsoft.com/office/drawing/2014/main" val="3416095709"/>
                    </a:ext>
                  </a:extLst>
                </a:gridCol>
                <a:gridCol w="208280">
                  <a:extLst>
                    <a:ext uri="{9D8B030D-6E8A-4147-A177-3AD203B41FA5}">
                      <a16:colId xmlns:a16="http://schemas.microsoft.com/office/drawing/2014/main" val="2584850055"/>
                    </a:ext>
                  </a:extLst>
                </a:gridCol>
                <a:gridCol w="208280">
                  <a:extLst>
                    <a:ext uri="{9D8B030D-6E8A-4147-A177-3AD203B41FA5}">
                      <a16:colId xmlns:a16="http://schemas.microsoft.com/office/drawing/2014/main" val="3564605932"/>
                    </a:ext>
                  </a:extLst>
                </a:gridCol>
                <a:gridCol w="246888">
                  <a:extLst>
                    <a:ext uri="{9D8B030D-6E8A-4147-A177-3AD203B41FA5}">
                      <a16:colId xmlns:a16="http://schemas.microsoft.com/office/drawing/2014/main" val="1899432330"/>
                    </a:ext>
                  </a:extLst>
                </a:gridCol>
                <a:gridCol w="246888">
                  <a:extLst>
                    <a:ext uri="{9D8B030D-6E8A-4147-A177-3AD203B41FA5}">
                      <a16:colId xmlns:a16="http://schemas.microsoft.com/office/drawing/2014/main" val="2111510933"/>
                    </a:ext>
                  </a:extLst>
                </a:gridCol>
                <a:gridCol w="246888">
                  <a:extLst>
                    <a:ext uri="{9D8B030D-6E8A-4147-A177-3AD203B41FA5}">
                      <a16:colId xmlns:a16="http://schemas.microsoft.com/office/drawing/2014/main" val="102557597"/>
                    </a:ext>
                  </a:extLst>
                </a:gridCol>
                <a:gridCol w="208280">
                  <a:extLst>
                    <a:ext uri="{9D8B030D-6E8A-4147-A177-3AD203B41FA5}">
                      <a16:colId xmlns:a16="http://schemas.microsoft.com/office/drawing/2014/main" val="4120036785"/>
                    </a:ext>
                  </a:extLst>
                </a:gridCol>
                <a:gridCol w="246888">
                  <a:extLst>
                    <a:ext uri="{9D8B030D-6E8A-4147-A177-3AD203B41FA5}">
                      <a16:colId xmlns:a16="http://schemas.microsoft.com/office/drawing/2014/main" val="2967529461"/>
                    </a:ext>
                  </a:extLst>
                </a:gridCol>
                <a:gridCol w="246888">
                  <a:extLst>
                    <a:ext uri="{9D8B030D-6E8A-4147-A177-3AD203B41FA5}">
                      <a16:colId xmlns:a16="http://schemas.microsoft.com/office/drawing/2014/main" val="2798951068"/>
                    </a:ext>
                  </a:extLst>
                </a:gridCol>
                <a:gridCol w="246888">
                  <a:extLst>
                    <a:ext uri="{9D8B030D-6E8A-4147-A177-3AD203B41FA5}">
                      <a16:colId xmlns:a16="http://schemas.microsoft.com/office/drawing/2014/main" val="1673300370"/>
                    </a:ext>
                  </a:extLst>
                </a:gridCol>
                <a:gridCol w="208280">
                  <a:extLst>
                    <a:ext uri="{9D8B030D-6E8A-4147-A177-3AD203B41FA5}">
                      <a16:colId xmlns:a16="http://schemas.microsoft.com/office/drawing/2014/main" val="2207640405"/>
                    </a:ext>
                  </a:extLst>
                </a:gridCol>
                <a:gridCol w="208280">
                  <a:extLst>
                    <a:ext uri="{9D8B030D-6E8A-4147-A177-3AD203B41FA5}">
                      <a16:colId xmlns:a16="http://schemas.microsoft.com/office/drawing/2014/main" val="3079344262"/>
                    </a:ext>
                  </a:extLst>
                </a:gridCol>
                <a:gridCol w="246888">
                  <a:extLst>
                    <a:ext uri="{9D8B030D-6E8A-4147-A177-3AD203B41FA5}">
                      <a16:colId xmlns:a16="http://schemas.microsoft.com/office/drawing/2014/main" val="1910408034"/>
                    </a:ext>
                  </a:extLst>
                </a:gridCol>
                <a:gridCol w="208280">
                  <a:extLst>
                    <a:ext uri="{9D8B030D-6E8A-4147-A177-3AD203B41FA5}">
                      <a16:colId xmlns:a16="http://schemas.microsoft.com/office/drawing/2014/main" val="407701853"/>
                    </a:ext>
                  </a:extLst>
                </a:gridCol>
                <a:gridCol w="208280">
                  <a:extLst>
                    <a:ext uri="{9D8B030D-6E8A-4147-A177-3AD203B41FA5}">
                      <a16:colId xmlns:a16="http://schemas.microsoft.com/office/drawing/2014/main" val="527550157"/>
                    </a:ext>
                  </a:extLst>
                </a:gridCol>
                <a:gridCol w="208280">
                  <a:extLst>
                    <a:ext uri="{9D8B030D-6E8A-4147-A177-3AD203B41FA5}">
                      <a16:colId xmlns:a16="http://schemas.microsoft.com/office/drawing/2014/main" val="2097176218"/>
                    </a:ext>
                  </a:extLst>
                </a:gridCol>
                <a:gridCol w="246888">
                  <a:extLst>
                    <a:ext uri="{9D8B030D-6E8A-4147-A177-3AD203B41FA5}">
                      <a16:colId xmlns:a16="http://schemas.microsoft.com/office/drawing/2014/main" val="3320980183"/>
                    </a:ext>
                  </a:extLst>
                </a:gridCol>
                <a:gridCol w="208280">
                  <a:extLst>
                    <a:ext uri="{9D8B030D-6E8A-4147-A177-3AD203B41FA5}">
                      <a16:colId xmlns:a16="http://schemas.microsoft.com/office/drawing/2014/main" val="3411834894"/>
                    </a:ext>
                  </a:extLst>
                </a:gridCol>
                <a:gridCol w="208280">
                  <a:extLst>
                    <a:ext uri="{9D8B030D-6E8A-4147-A177-3AD203B41FA5}">
                      <a16:colId xmlns:a16="http://schemas.microsoft.com/office/drawing/2014/main" val="10035151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0593348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ZALORA MY - 2019-03-25 20:00:00 </a:t>
                      </a:r>
                      <a:r>
                        <a:rPr kumimoji="0" lang="en-US" sz="1000" b="0" i="0" u="none" strike="noStrike" kern="1200" cap="none" spc="0" normalizeH="0" baseline="0" noProof="0">
                          <a:ln>
                            <a:noFill/>
                          </a:ln>
                          <a:solidFill>
                            <a:prstClr val="black"/>
                          </a:solidFill>
                          <a:effectLst/>
                          <a:uLnTx/>
                          <a:uFillTx/>
                          <a:latin typeface="+mn-lt"/>
                          <a:ea typeface="+mn-ea"/>
                          <a:cs typeface="+mn-cs"/>
                        </a:rPr>
                        <a:t> 
 Regal silhouettes and timeless floral prints make the latest iconic collection by Rizalman:
https://zlr.my/2Ty0dKv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03/31/2019 18:53:06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025803609"/>
                  </a:ext>
                </a:extLst>
              </a:tr>
            </a:tbl>
          </a:graphicData>
        </a:graphic>
      </p:graphicFrame>
      <p:sp>
        <p:nvSpPr>
          <p:cNvPr id="4" name="Text Placeholder 3">
            <a:extLst>
              <a:ext uri="{FF2B5EF4-FFF2-40B4-BE49-F238E27FC236}">
                <a16:creationId xmlns:a16="http://schemas.microsoft.com/office/drawing/2014/main" id="{199735CB-AF3E-47B9-BEC7-07414F308583}"/>
              </a:ext>
            </a:extLst>
          </p:cNvPr>
          <p:cNvSpPr>
            <a:spLocks noGrp="1"/>
          </p:cNvSpPr>
          <p:nvPr>
            <p:ph type="body" sz="quarter" idx="14"/>
          </p:nvPr>
        </p:nvSpPr>
        <p:spPr/>
        <p:txBody>
          <a:bodyPr/>
          <a:lstStyle/>
          <a:p>
            <a:r>
              <a:rPr lang="en-US"/>
              <a:t>03/24/2019 - 03/30/2019</a:t>
            </a:r>
          </a:p>
        </p:txBody>
      </p:sp>
    </p:spTree>
    <p:extLst>
      <p:ext uri="{BB962C8B-B14F-4D97-AF65-F5344CB8AC3E}">
        <p14:creationId xmlns:p14="http://schemas.microsoft.com/office/powerpoint/2010/main" val="13666432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C4AC51-BF56-4414-9021-277EB8139D21}"/>
              </a:ext>
            </a:extLst>
          </p:cNvPr>
          <p:cNvSpPr>
            <a:spLocks noGrp="1"/>
          </p:cNvSpPr>
          <p:nvPr>
            <p:ph type="title"/>
          </p:nvPr>
        </p:nvSpPr>
        <p:spPr/>
        <p:txBody>
          <a:bodyPr/>
          <a:lstStyle/>
          <a:p>
            <a:r>
              <a:rPr lang="en-US"/>
              <a:t>Facebook Own Posts Table | Facebook Metrics - MY - 12 of 14</a:t>
            </a:r>
          </a:p>
        </p:txBody>
      </p:sp>
      <p:graphicFrame>
        <p:nvGraphicFramePr>
          <p:cNvPr id="5" name="Table Placeholder 4">
            <a:extLst>
              <a:ext uri="{FF2B5EF4-FFF2-40B4-BE49-F238E27FC236}">
                <a16:creationId xmlns:a16="http://schemas.microsoft.com/office/drawing/2014/main" id="{C7C5A612-4CCF-4005-B21D-FF65AE4C5D5A}"/>
              </a:ext>
            </a:extLst>
          </p:cNvPr>
          <p:cNvGraphicFramePr>
            <a:graphicFrameLocks noGrp="1"/>
          </p:cNvGraphicFramePr>
          <p:nvPr>
            <p:ph type="tbl" sz="quarter" idx="13"/>
            <p:extLst>
              <p:ext uri="{D42A27DB-BD31-4B8C-83A1-F6EECF244321}">
                <p14:modId xmlns:p14="http://schemas.microsoft.com/office/powerpoint/2010/main" val="36459388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8">
                  <a:extLst>
                    <a:ext uri="{9D8B030D-6E8A-4147-A177-3AD203B41FA5}">
                      <a16:colId xmlns:a16="http://schemas.microsoft.com/office/drawing/2014/main" val="3739977951"/>
                    </a:ext>
                  </a:extLst>
                </a:gridCol>
                <a:gridCol w="822959">
                  <a:extLst>
                    <a:ext uri="{9D8B030D-6E8A-4147-A177-3AD203B41FA5}">
                      <a16:colId xmlns:a16="http://schemas.microsoft.com/office/drawing/2014/main" val="3526753906"/>
                    </a:ext>
                  </a:extLst>
                </a:gridCol>
                <a:gridCol w="208280">
                  <a:extLst>
                    <a:ext uri="{9D8B030D-6E8A-4147-A177-3AD203B41FA5}">
                      <a16:colId xmlns:a16="http://schemas.microsoft.com/office/drawing/2014/main" val="4228855387"/>
                    </a:ext>
                  </a:extLst>
                </a:gridCol>
                <a:gridCol w="246888">
                  <a:extLst>
                    <a:ext uri="{9D8B030D-6E8A-4147-A177-3AD203B41FA5}">
                      <a16:colId xmlns:a16="http://schemas.microsoft.com/office/drawing/2014/main" val="962049716"/>
                    </a:ext>
                  </a:extLst>
                </a:gridCol>
                <a:gridCol w="246888">
                  <a:extLst>
                    <a:ext uri="{9D8B030D-6E8A-4147-A177-3AD203B41FA5}">
                      <a16:colId xmlns:a16="http://schemas.microsoft.com/office/drawing/2014/main" val="3801754918"/>
                    </a:ext>
                  </a:extLst>
                </a:gridCol>
                <a:gridCol w="246888">
                  <a:extLst>
                    <a:ext uri="{9D8B030D-6E8A-4147-A177-3AD203B41FA5}">
                      <a16:colId xmlns:a16="http://schemas.microsoft.com/office/drawing/2014/main" val="3142440805"/>
                    </a:ext>
                  </a:extLst>
                </a:gridCol>
                <a:gridCol w="208280">
                  <a:extLst>
                    <a:ext uri="{9D8B030D-6E8A-4147-A177-3AD203B41FA5}">
                      <a16:colId xmlns:a16="http://schemas.microsoft.com/office/drawing/2014/main" val="3244484310"/>
                    </a:ext>
                  </a:extLst>
                </a:gridCol>
                <a:gridCol w="208280">
                  <a:extLst>
                    <a:ext uri="{9D8B030D-6E8A-4147-A177-3AD203B41FA5}">
                      <a16:colId xmlns:a16="http://schemas.microsoft.com/office/drawing/2014/main" val="2264577357"/>
                    </a:ext>
                  </a:extLst>
                </a:gridCol>
                <a:gridCol w="208280">
                  <a:extLst>
                    <a:ext uri="{9D8B030D-6E8A-4147-A177-3AD203B41FA5}">
                      <a16:colId xmlns:a16="http://schemas.microsoft.com/office/drawing/2014/main" val="802467184"/>
                    </a:ext>
                  </a:extLst>
                </a:gridCol>
                <a:gridCol w="208280">
                  <a:extLst>
                    <a:ext uri="{9D8B030D-6E8A-4147-A177-3AD203B41FA5}">
                      <a16:colId xmlns:a16="http://schemas.microsoft.com/office/drawing/2014/main" val="127047556"/>
                    </a:ext>
                  </a:extLst>
                </a:gridCol>
                <a:gridCol w="208280">
                  <a:extLst>
                    <a:ext uri="{9D8B030D-6E8A-4147-A177-3AD203B41FA5}">
                      <a16:colId xmlns:a16="http://schemas.microsoft.com/office/drawing/2014/main" val="2264454873"/>
                    </a:ext>
                  </a:extLst>
                </a:gridCol>
                <a:gridCol w="208280">
                  <a:extLst>
                    <a:ext uri="{9D8B030D-6E8A-4147-A177-3AD203B41FA5}">
                      <a16:colId xmlns:a16="http://schemas.microsoft.com/office/drawing/2014/main" val="1471935109"/>
                    </a:ext>
                  </a:extLst>
                </a:gridCol>
                <a:gridCol w="208280">
                  <a:extLst>
                    <a:ext uri="{9D8B030D-6E8A-4147-A177-3AD203B41FA5}">
                      <a16:colId xmlns:a16="http://schemas.microsoft.com/office/drawing/2014/main" val="3759188342"/>
                    </a:ext>
                  </a:extLst>
                </a:gridCol>
                <a:gridCol w="246888">
                  <a:extLst>
                    <a:ext uri="{9D8B030D-6E8A-4147-A177-3AD203B41FA5}">
                      <a16:colId xmlns:a16="http://schemas.microsoft.com/office/drawing/2014/main" val="887314804"/>
                    </a:ext>
                  </a:extLst>
                </a:gridCol>
                <a:gridCol w="246888">
                  <a:extLst>
                    <a:ext uri="{9D8B030D-6E8A-4147-A177-3AD203B41FA5}">
                      <a16:colId xmlns:a16="http://schemas.microsoft.com/office/drawing/2014/main" val="1729891336"/>
                    </a:ext>
                  </a:extLst>
                </a:gridCol>
                <a:gridCol w="246888">
                  <a:extLst>
                    <a:ext uri="{9D8B030D-6E8A-4147-A177-3AD203B41FA5}">
                      <a16:colId xmlns:a16="http://schemas.microsoft.com/office/drawing/2014/main" val="271003065"/>
                    </a:ext>
                  </a:extLst>
                </a:gridCol>
                <a:gridCol w="208280">
                  <a:extLst>
                    <a:ext uri="{9D8B030D-6E8A-4147-A177-3AD203B41FA5}">
                      <a16:colId xmlns:a16="http://schemas.microsoft.com/office/drawing/2014/main" val="741785059"/>
                    </a:ext>
                  </a:extLst>
                </a:gridCol>
                <a:gridCol w="246888">
                  <a:extLst>
                    <a:ext uri="{9D8B030D-6E8A-4147-A177-3AD203B41FA5}">
                      <a16:colId xmlns:a16="http://schemas.microsoft.com/office/drawing/2014/main" val="405821442"/>
                    </a:ext>
                  </a:extLst>
                </a:gridCol>
                <a:gridCol w="246888">
                  <a:extLst>
                    <a:ext uri="{9D8B030D-6E8A-4147-A177-3AD203B41FA5}">
                      <a16:colId xmlns:a16="http://schemas.microsoft.com/office/drawing/2014/main" val="2234798765"/>
                    </a:ext>
                  </a:extLst>
                </a:gridCol>
                <a:gridCol w="246888">
                  <a:extLst>
                    <a:ext uri="{9D8B030D-6E8A-4147-A177-3AD203B41FA5}">
                      <a16:colId xmlns:a16="http://schemas.microsoft.com/office/drawing/2014/main" val="3253342645"/>
                    </a:ext>
                  </a:extLst>
                </a:gridCol>
                <a:gridCol w="208280">
                  <a:extLst>
                    <a:ext uri="{9D8B030D-6E8A-4147-A177-3AD203B41FA5}">
                      <a16:colId xmlns:a16="http://schemas.microsoft.com/office/drawing/2014/main" val="1139768207"/>
                    </a:ext>
                  </a:extLst>
                </a:gridCol>
                <a:gridCol w="208280">
                  <a:extLst>
                    <a:ext uri="{9D8B030D-6E8A-4147-A177-3AD203B41FA5}">
                      <a16:colId xmlns:a16="http://schemas.microsoft.com/office/drawing/2014/main" val="3482448572"/>
                    </a:ext>
                  </a:extLst>
                </a:gridCol>
                <a:gridCol w="246888">
                  <a:extLst>
                    <a:ext uri="{9D8B030D-6E8A-4147-A177-3AD203B41FA5}">
                      <a16:colId xmlns:a16="http://schemas.microsoft.com/office/drawing/2014/main" val="1613842003"/>
                    </a:ext>
                  </a:extLst>
                </a:gridCol>
                <a:gridCol w="208280">
                  <a:extLst>
                    <a:ext uri="{9D8B030D-6E8A-4147-A177-3AD203B41FA5}">
                      <a16:colId xmlns:a16="http://schemas.microsoft.com/office/drawing/2014/main" val="2302523770"/>
                    </a:ext>
                  </a:extLst>
                </a:gridCol>
                <a:gridCol w="208280">
                  <a:extLst>
                    <a:ext uri="{9D8B030D-6E8A-4147-A177-3AD203B41FA5}">
                      <a16:colId xmlns:a16="http://schemas.microsoft.com/office/drawing/2014/main" val="2328621855"/>
                    </a:ext>
                  </a:extLst>
                </a:gridCol>
                <a:gridCol w="208280">
                  <a:extLst>
                    <a:ext uri="{9D8B030D-6E8A-4147-A177-3AD203B41FA5}">
                      <a16:colId xmlns:a16="http://schemas.microsoft.com/office/drawing/2014/main" val="1565017607"/>
                    </a:ext>
                  </a:extLst>
                </a:gridCol>
                <a:gridCol w="246888">
                  <a:extLst>
                    <a:ext uri="{9D8B030D-6E8A-4147-A177-3AD203B41FA5}">
                      <a16:colId xmlns:a16="http://schemas.microsoft.com/office/drawing/2014/main" val="3876800262"/>
                    </a:ext>
                  </a:extLst>
                </a:gridCol>
                <a:gridCol w="208280">
                  <a:extLst>
                    <a:ext uri="{9D8B030D-6E8A-4147-A177-3AD203B41FA5}">
                      <a16:colId xmlns:a16="http://schemas.microsoft.com/office/drawing/2014/main" val="358872764"/>
                    </a:ext>
                  </a:extLst>
                </a:gridCol>
                <a:gridCol w="208280">
                  <a:extLst>
                    <a:ext uri="{9D8B030D-6E8A-4147-A177-3AD203B41FA5}">
                      <a16:colId xmlns:a16="http://schemas.microsoft.com/office/drawing/2014/main" val="24720184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1489009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ZALORA MY - 2019-03-25 02:00:01 </a:t>
                      </a:r>
                      <a:r>
                        <a:rPr kumimoji="0" lang="en-US" sz="1000" b="0" i="0" u="none" strike="noStrike" kern="1200" cap="none" spc="0" normalizeH="0" baseline="0" noProof="0">
                          <a:ln>
                            <a:noFill/>
                          </a:ln>
                          <a:solidFill>
                            <a:prstClr val="black"/>
                          </a:solidFill>
                          <a:effectLst/>
                          <a:uLnTx/>
                          <a:uFillTx/>
                          <a:latin typeface="+mn-lt"/>
                          <a:ea typeface="+mn-ea"/>
                          <a:cs typeface="+mn-cs"/>
                        </a:rPr>
                        <a:t> 
 Escape into an otherworldly universe with the Zalia #ZALORAYA2019 collection. Inspired by forest flowers and foliage, the ethereal designs are further elevated with subtle gold detailing. 
Shop the collection now on ZALORA:
https://zlr.my/2TozcJi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https://scontent.xx.fbcdn.net/v/t15.13418-10/s720x720/54601448_403161673807681_5107920900515168256_n.jpg?_nc_cat=109&amp;_nc_ht=scontent.xx&amp;oh=9c915c4f384d96d12dd823f477f4eb42&amp;oe=5D0D5943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03/31/2019 18:53:06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327759899"/>
                  </a:ext>
                </a:extLst>
              </a:tr>
            </a:tbl>
          </a:graphicData>
        </a:graphic>
      </p:graphicFrame>
      <p:sp>
        <p:nvSpPr>
          <p:cNvPr id="4" name="Text Placeholder 3">
            <a:extLst>
              <a:ext uri="{FF2B5EF4-FFF2-40B4-BE49-F238E27FC236}">
                <a16:creationId xmlns:a16="http://schemas.microsoft.com/office/drawing/2014/main" id="{412948FF-EA3E-4B04-A7A8-AD9477DC2A74}"/>
              </a:ext>
            </a:extLst>
          </p:cNvPr>
          <p:cNvSpPr>
            <a:spLocks noGrp="1"/>
          </p:cNvSpPr>
          <p:nvPr>
            <p:ph type="body" sz="quarter" idx="14"/>
          </p:nvPr>
        </p:nvSpPr>
        <p:spPr/>
        <p:txBody>
          <a:bodyPr/>
          <a:lstStyle/>
          <a:p>
            <a:r>
              <a:rPr lang="en-US"/>
              <a:t>03/24/2019 - 03/30/2019</a:t>
            </a:r>
          </a:p>
        </p:txBody>
      </p:sp>
    </p:spTree>
    <p:extLst>
      <p:ext uri="{BB962C8B-B14F-4D97-AF65-F5344CB8AC3E}">
        <p14:creationId xmlns:p14="http://schemas.microsoft.com/office/powerpoint/2010/main" val="30333000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5210E7-E85E-475E-9E6A-96F92D4E0C2B}"/>
              </a:ext>
            </a:extLst>
          </p:cNvPr>
          <p:cNvSpPr>
            <a:spLocks noGrp="1"/>
          </p:cNvSpPr>
          <p:nvPr>
            <p:ph type="title"/>
          </p:nvPr>
        </p:nvSpPr>
        <p:spPr/>
        <p:txBody>
          <a:bodyPr/>
          <a:lstStyle/>
          <a:p>
            <a:r>
              <a:rPr lang="en-US"/>
              <a:t>Facebook Own Posts Table | Facebook Metrics - MY - 13 of 14</a:t>
            </a:r>
          </a:p>
        </p:txBody>
      </p:sp>
      <p:graphicFrame>
        <p:nvGraphicFramePr>
          <p:cNvPr id="5" name="Table Placeholder 4">
            <a:extLst>
              <a:ext uri="{FF2B5EF4-FFF2-40B4-BE49-F238E27FC236}">
                <a16:creationId xmlns:a16="http://schemas.microsoft.com/office/drawing/2014/main" id="{E6E879D3-6336-4832-A543-9DA56CDF737D}"/>
              </a:ext>
            </a:extLst>
          </p:cNvPr>
          <p:cNvGraphicFramePr>
            <a:graphicFrameLocks noGrp="1"/>
          </p:cNvGraphicFramePr>
          <p:nvPr>
            <p:ph type="tbl" sz="quarter" idx="13"/>
            <p:extLst>
              <p:ext uri="{D42A27DB-BD31-4B8C-83A1-F6EECF244321}">
                <p14:modId xmlns:p14="http://schemas.microsoft.com/office/powerpoint/2010/main" val="29159493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8">
                  <a:extLst>
                    <a:ext uri="{9D8B030D-6E8A-4147-A177-3AD203B41FA5}">
                      <a16:colId xmlns:a16="http://schemas.microsoft.com/office/drawing/2014/main" val="3635418842"/>
                    </a:ext>
                  </a:extLst>
                </a:gridCol>
                <a:gridCol w="822959">
                  <a:extLst>
                    <a:ext uri="{9D8B030D-6E8A-4147-A177-3AD203B41FA5}">
                      <a16:colId xmlns:a16="http://schemas.microsoft.com/office/drawing/2014/main" val="4175155377"/>
                    </a:ext>
                  </a:extLst>
                </a:gridCol>
                <a:gridCol w="208280">
                  <a:extLst>
                    <a:ext uri="{9D8B030D-6E8A-4147-A177-3AD203B41FA5}">
                      <a16:colId xmlns:a16="http://schemas.microsoft.com/office/drawing/2014/main" val="2206177877"/>
                    </a:ext>
                  </a:extLst>
                </a:gridCol>
                <a:gridCol w="246888">
                  <a:extLst>
                    <a:ext uri="{9D8B030D-6E8A-4147-A177-3AD203B41FA5}">
                      <a16:colId xmlns:a16="http://schemas.microsoft.com/office/drawing/2014/main" val="154645031"/>
                    </a:ext>
                  </a:extLst>
                </a:gridCol>
                <a:gridCol w="246888">
                  <a:extLst>
                    <a:ext uri="{9D8B030D-6E8A-4147-A177-3AD203B41FA5}">
                      <a16:colId xmlns:a16="http://schemas.microsoft.com/office/drawing/2014/main" val="1883512383"/>
                    </a:ext>
                  </a:extLst>
                </a:gridCol>
                <a:gridCol w="246888">
                  <a:extLst>
                    <a:ext uri="{9D8B030D-6E8A-4147-A177-3AD203B41FA5}">
                      <a16:colId xmlns:a16="http://schemas.microsoft.com/office/drawing/2014/main" val="2937160705"/>
                    </a:ext>
                  </a:extLst>
                </a:gridCol>
                <a:gridCol w="208280">
                  <a:extLst>
                    <a:ext uri="{9D8B030D-6E8A-4147-A177-3AD203B41FA5}">
                      <a16:colId xmlns:a16="http://schemas.microsoft.com/office/drawing/2014/main" val="3597379939"/>
                    </a:ext>
                  </a:extLst>
                </a:gridCol>
                <a:gridCol w="208280">
                  <a:extLst>
                    <a:ext uri="{9D8B030D-6E8A-4147-A177-3AD203B41FA5}">
                      <a16:colId xmlns:a16="http://schemas.microsoft.com/office/drawing/2014/main" val="3890087080"/>
                    </a:ext>
                  </a:extLst>
                </a:gridCol>
                <a:gridCol w="208280">
                  <a:extLst>
                    <a:ext uri="{9D8B030D-6E8A-4147-A177-3AD203B41FA5}">
                      <a16:colId xmlns:a16="http://schemas.microsoft.com/office/drawing/2014/main" val="2745351231"/>
                    </a:ext>
                  </a:extLst>
                </a:gridCol>
                <a:gridCol w="208280">
                  <a:extLst>
                    <a:ext uri="{9D8B030D-6E8A-4147-A177-3AD203B41FA5}">
                      <a16:colId xmlns:a16="http://schemas.microsoft.com/office/drawing/2014/main" val="129600058"/>
                    </a:ext>
                  </a:extLst>
                </a:gridCol>
                <a:gridCol w="208280">
                  <a:extLst>
                    <a:ext uri="{9D8B030D-6E8A-4147-A177-3AD203B41FA5}">
                      <a16:colId xmlns:a16="http://schemas.microsoft.com/office/drawing/2014/main" val="1337965967"/>
                    </a:ext>
                  </a:extLst>
                </a:gridCol>
                <a:gridCol w="208280">
                  <a:extLst>
                    <a:ext uri="{9D8B030D-6E8A-4147-A177-3AD203B41FA5}">
                      <a16:colId xmlns:a16="http://schemas.microsoft.com/office/drawing/2014/main" val="1920872576"/>
                    </a:ext>
                  </a:extLst>
                </a:gridCol>
                <a:gridCol w="208280">
                  <a:extLst>
                    <a:ext uri="{9D8B030D-6E8A-4147-A177-3AD203B41FA5}">
                      <a16:colId xmlns:a16="http://schemas.microsoft.com/office/drawing/2014/main" val="2438912362"/>
                    </a:ext>
                  </a:extLst>
                </a:gridCol>
                <a:gridCol w="246888">
                  <a:extLst>
                    <a:ext uri="{9D8B030D-6E8A-4147-A177-3AD203B41FA5}">
                      <a16:colId xmlns:a16="http://schemas.microsoft.com/office/drawing/2014/main" val="859979625"/>
                    </a:ext>
                  </a:extLst>
                </a:gridCol>
                <a:gridCol w="246888">
                  <a:extLst>
                    <a:ext uri="{9D8B030D-6E8A-4147-A177-3AD203B41FA5}">
                      <a16:colId xmlns:a16="http://schemas.microsoft.com/office/drawing/2014/main" val="589589333"/>
                    </a:ext>
                  </a:extLst>
                </a:gridCol>
                <a:gridCol w="246888">
                  <a:extLst>
                    <a:ext uri="{9D8B030D-6E8A-4147-A177-3AD203B41FA5}">
                      <a16:colId xmlns:a16="http://schemas.microsoft.com/office/drawing/2014/main" val="2723123622"/>
                    </a:ext>
                  </a:extLst>
                </a:gridCol>
                <a:gridCol w="208280">
                  <a:extLst>
                    <a:ext uri="{9D8B030D-6E8A-4147-A177-3AD203B41FA5}">
                      <a16:colId xmlns:a16="http://schemas.microsoft.com/office/drawing/2014/main" val="964602137"/>
                    </a:ext>
                  </a:extLst>
                </a:gridCol>
                <a:gridCol w="246888">
                  <a:extLst>
                    <a:ext uri="{9D8B030D-6E8A-4147-A177-3AD203B41FA5}">
                      <a16:colId xmlns:a16="http://schemas.microsoft.com/office/drawing/2014/main" val="388975562"/>
                    </a:ext>
                  </a:extLst>
                </a:gridCol>
                <a:gridCol w="246888">
                  <a:extLst>
                    <a:ext uri="{9D8B030D-6E8A-4147-A177-3AD203B41FA5}">
                      <a16:colId xmlns:a16="http://schemas.microsoft.com/office/drawing/2014/main" val="454536076"/>
                    </a:ext>
                  </a:extLst>
                </a:gridCol>
                <a:gridCol w="246888">
                  <a:extLst>
                    <a:ext uri="{9D8B030D-6E8A-4147-A177-3AD203B41FA5}">
                      <a16:colId xmlns:a16="http://schemas.microsoft.com/office/drawing/2014/main" val="1944420659"/>
                    </a:ext>
                  </a:extLst>
                </a:gridCol>
                <a:gridCol w="208280">
                  <a:extLst>
                    <a:ext uri="{9D8B030D-6E8A-4147-A177-3AD203B41FA5}">
                      <a16:colId xmlns:a16="http://schemas.microsoft.com/office/drawing/2014/main" val="632315678"/>
                    </a:ext>
                  </a:extLst>
                </a:gridCol>
                <a:gridCol w="208280">
                  <a:extLst>
                    <a:ext uri="{9D8B030D-6E8A-4147-A177-3AD203B41FA5}">
                      <a16:colId xmlns:a16="http://schemas.microsoft.com/office/drawing/2014/main" val="4206001840"/>
                    </a:ext>
                  </a:extLst>
                </a:gridCol>
                <a:gridCol w="246888">
                  <a:extLst>
                    <a:ext uri="{9D8B030D-6E8A-4147-A177-3AD203B41FA5}">
                      <a16:colId xmlns:a16="http://schemas.microsoft.com/office/drawing/2014/main" val="787724954"/>
                    </a:ext>
                  </a:extLst>
                </a:gridCol>
                <a:gridCol w="208280">
                  <a:extLst>
                    <a:ext uri="{9D8B030D-6E8A-4147-A177-3AD203B41FA5}">
                      <a16:colId xmlns:a16="http://schemas.microsoft.com/office/drawing/2014/main" val="3564227321"/>
                    </a:ext>
                  </a:extLst>
                </a:gridCol>
                <a:gridCol w="208280">
                  <a:extLst>
                    <a:ext uri="{9D8B030D-6E8A-4147-A177-3AD203B41FA5}">
                      <a16:colId xmlns:a16="http://schemas.microsoft.com/office/drawing/2014/main" val="2348089394"/>
                    </a:ext>
                  </a:extLst>
                </a:gridCol>
                <a:gridCol w="208280">
                  <a:extLst>
                    <a:ext uri="{9D8B030D-6E8A-4147-A177-3AD203B41FA5}">
                      <a16:colId xmlns:a16="http://schemas.microsoft.com/office/drawing/2014/main" val="2580919760"/>
                    </a:ext>
                  </a:extLst>
                </a:gridCol>
                <a:gridCol w="246888">
                  <a:extLst>
                    <a:ext uri="{9D8B030D-6E8A-4147-A177-3AD203B41FA5}">
                      <a16:colId xmlns:a16="http://schemas.microsoft.com/office/drawing/2014/main" val="2574139226"/>
                    </a:ext>
                  </a:extLst>
                </a:gridCol>
                <a:gridCol w="208280">
                  <a:extLst>
                    <a:ext uri="{9D8B030D-6E8A-4147-A177-3AD203B41FA5}">
                      <a16:colId xmlns:a16="http://schemas.microsoft.com/office/drawing/2014/main" val="3499177616"/>
                    </a:ext>
                  </a:extLst>
                </a:gridCol>
                <a:gridCol w="208280">
                  <a:extLst>
                    <a:ext uri="{9D8B030D-6E8A-4147-A177-3AD203B41FA5}">
                      <a16:colId xmlns:a16="http://schemas.microsoft.com/office/drawing/2014/main" val="23610745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2714225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ZALORA MY - 2019-03-24 20:00:00 </a:t>
                      </a:r>
                      <a:r>
                        <a:rPr kumimoji="0" lang="en-US" sz="1000" b="0" i="0" u="none" strike="noStrike" kern="1200" cap="none" spc="0" normalizeH="0" baseline="0" noProof="0">
                          <a:ln>
                            <a:noFill/>
                          </a:ln>
                          <a:solidFill>
                            <a:prstClr val="black"/>
                          </a:solidFill>
                          <a:effectLst/>
                          <a:uLnTx/>
                          <a:uFillTx/>
                          <a:latin typeface="+mn-lt"/>
                          <a:ea typeface="+mn-ea"/>
                          <a:cs typeface="+mn-cs"/>
                        </a:rPr>
                        <a:t> 
 A wardrobe staple that makes a fine canvas for your everyday ensembles:
https://zlr.my/2TtTn8L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03/31/2019 18:53:06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931276408"/>
                  </a:ext>
                </a:extLst>
              </a:tr>
            </a:tbl>
          </a:graphicData>
        </a:graphic>
      </p:graphicFrame>
      <p:sp>
        <p:nvSpPr>
          <p:cNvPr id="4" name="Text Placeholder 3">
            <a:extLst>
              <a:ext uri="{FF2B5EF4-FFF2-40B4-BE49-F238E27FC236}">
                <a16:creationId xmlns:a16="http://schemas.microsoft.com/office/drawing/2014/main" id="{163739E6-8987-4F63-992A-74792FCBBEAA}"/>
              </a:ext>
            </a:extLst>
          </p:cNvPr>
          <p:cNvSpPr>
            <a:spLocks noGrp="1"/>
          </p:cNvSpPr>
          <p:nvPr>
            <p:ph type="body" sz="quarter" idx="14"/>
          </p:nvPr>
        </p:nvSpPr>
        <p:spPr/>
        <p:txBody>
          <a:bodyPr/>
          <a:lstStyle/>
          <a:p>
            <a:r>
              <a:rPr lang="en-US"/>
              <a:t>03/24/2019 - 03/30/2019</a:t>
            </a:r>
          </a:p>
        </p:txBody>
      </p:sp>
    </p:spTree>
    <p:extLst>
      <p:ext uri="{BB962C8B-B14F-4D97-AF65-F5344CB8AC3E}">
        <p14:creationId xmlns:p14="http://schemas.microsoft.com/office/powerpoint/2010/main" val="39794879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82B42B-8ED0-4A5A-A9A0-74B6778B14A5}"/>
              </a:ext>
            </a:extLst>
          </p:cNvPr>
          <p:cNvSpPr>
            <a:spLocks noGrp="1"/>
          </p:cNvSpPr>
          <p:nvPr>
            <p:ph type="title"/>
          </p:nvPr>
        </p:nvSpPr>
        <p:spPr/>
        <p:txBody>
          <a:bodyPr/>
          <a:lstStyle/>
          <a:p>
            <a:r>
              <a:rPr lang="en-US"/>
              <a:t>Facebook Own Posts Table | Facebook Metrics - MY - 14 of 14</a:t>
            </a:r>
          </a:p>
        </p:txBody>
      </p:sp>
      <p:graphicFrame>
        <p:nvGraphicFramePr>
          <p:cNvPr id="5" name="Table Placeholder 4">
            <a:extLst>
              <a:ext uri="{FF2B5EF4-FFF2-40B4-BE49-F238E27FC236}">
                <a16:creationId xmlns:a16="http://schemas.microsoft.com/office/drawing/2014/main" id="{5C3A5CD2-FE12-496E-AF99-18B2660DBC69}"/>
              </a:ext>
            </a:extLst>
          </p:cNvPr>
          <p:cNvGraphicFramePr>
            <a:graphicFrameLocks noGrp="1"/>
          </p:cNvGraphicFramePr>
          <p:nvPr>
            <p:ph type="tbl" sz="quarter" idx="13"/>
            <p:extLst>
              <p:ext uri="{D42A27DB-BD31-4B8C-83A1-F6EECF244321}">
                <p14:modId xmlns:p14="http://schemas.microsoft.com/office/powerpoint/2010/main" val="32967247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8">
                  <a:extLst>
                    <a:ext uri="{9D8B030D-6E8A-4147-A177-3AD203B41FA5}">
                      <a16:colId xmlns:a16="http://schemas.microsoft.com/office/drawing/2014/main" val="2657938915"/>
                    </a:ext>
                  </a:extLst>
                </a:gridCol>
                <a:gridCol w="822959">
                  <a:extLst>
                    <a:ext uri="{9D8B030D-6E8A-4147-A177-3AD203B41FA5}">
                      <a16:colId xmlns:a16="http://schemas.microsoft.com/office/drawing/2014/main" val="2465125301"/>
                    </a:ext>
                  </a:extLst>
                </a:gridCol>
                <a:gridCol w="208280">
                  <a:extLst>
                    <a:ext uri="{9D8B030D-6E8A-4147-A177-3AD203B41FA5}">
                      <a16:colId xmlns:a16="http://schemas.microsoft.com/office/drawing/2014/main" val="743040551"/>
                    </a:ext>
                  </a:extLst>
                </a:gridCol>
                <a:gridCol w="246888">
                  <a:extLst>
                    <a:ext uri="{9D8B030D-6E8A-4147-A177-3AD203B41FA5}">
                      <a16:colId xmlns:a16="http://schemas.microsoft.com/office/drawing/2014/main" val="1918817818"/>
                    </a:ext>
                  </a:extLst>
                </a:gridCol>
                <a:gridCol w="246888">
                  <a:extLst>
                    <a:ext uri="{9D8B030D-6E8A-4147-A177-3AD203B41FA5}">
                      <a16:colId xmlns:a16="http://schemas.microsoft.com/office/drawing/2014/main" val="13477726"/>
                    </a:ext>
                  </a:extLst>
                </a:gridCol>
                <a:gridCol w="246888">
                  <a:extLst>
                    <a:ext uri="{9D8B030D-6E8A-4147-A177-3AD203B41FA5}">
                      <a16:colId xmlns:a16="http://schemas.microsoft.com/office/drawing/2014/main" val="4212113067"/>
                    </a:ext>
                  </a:extLst>
                </a:gridCol>
                <a:gridCol w="208280">
                  <a:extLst>
                    <a:ext uri="{9D8B030D-6E8A-4147-A177-3AD203B41FA5}">
                      <a16:colId xmlns:a16="http://schemas.microsoft.com/office/drawing/2014/main" val="1685089534"/>
                    </a:ext>
                  </a:extLst>
                </a:gridCol>
                <a:gridCol w="208280">
                  <a:extLst>
                    <a:ext uri="{9D8B030D-6E8A-4147-A177-3AD203B41FA5}">
                      <a16:colId xmlns:a16="http://schemas.microsoft.com/office/drawing/2014/main" val="2187483652"/>
                    </a:ext>
                  </a:extLst>
                </a:gridCol>
                <a:gridCol w="208280">
                  <a:extLst>
                    <a:ext uri="{9D8B030D-6E8A-4147-A177-3AD203B41FA5}">
                      <a16:colId xmlns:a16="http://schemas.microsoft.com/office/drawing/2014/main" val="2543960335"/>
                    </a:ext>
                  </a:extLst>
                </a:gridCol>
                <a:gridCol w="208280">
                  <a:extLst>
                    <a:ext uri="{9D8B030D-6E8A-4147-A177-3AD203B41FA5}">
                      <a16:colId xmlns:a16="http://schemas.microsoft.com/office/drawing/2014/main" val="3689790006"/>
                    </a:ext>
                  </a:extLst>
                </a:gridCol>
                <a:gridCol w="208280">
                  <a:extLst>
                    <a:ext uri="{9D8B030D-6E8A-4147-A177-3AD203B41FA5}">
                      <a16:colId xmlns:a16="http://schemas.microsoft.com/office/drawing/2014/main" val="2920870158"/>
                    </a:ext>
                  </a:extLst>
                </a:gridCol>
                <a:gridCol w="208280">
                  <a:extLst>
                    <a:ext uri="{9D8B030D-6E8A-4147-A177-3AD203B41FA5}">
                      <a16:colId xmlns:a16="http://schemas.microsoft.com/office/drawing/2014/main" val="575612362"/>
                    </a:ext>
                  </a:extLst>
                </a:gridCol>
                <a:gridCol w="208280">
                  <a:extLst>
                    <a:ext uri="{9D8B030D-6E8A-4147-A177-3AD203B41FA5}">
                      <a16:colId xmlns:a16="http://schemas.microsoft.com/office/drawing/2014/main" val="3471940720"/>
                    </a:ext>
                  </a:extLst>
                </a:gridCol>
                <a:gridCol w="246888">
                  <a:extLst>
                    <a:ext uri="{9D8B030D-6E8A-4147-A177-3AD203B41FA5}">
                      <a16:colId xmlns:a16="http://schemas.microsoft.com/office/drawing/2014/main" val="1619360583"/>
                    </a:ext>
                  </a:extLst>
                </a:gridCol>
                <a:gridCol w="246888">
                  <a:extLst>
                    <a:ext uri="{9D8B030D-6E8A-4147-A177-3AD203B41FA5}">
                      <a16:colId xmlns:a16="http://schemas.microsoft.com/office/drawing/2014/main" val="1096651603"/>
                    </a:ext>
                  </a:extLst>
                </a:gridCol>
                <a:gridCol w="246888">
                  <a:extLst>
                    <a:ext uri="{9D8B030D-6E8A-4147-A177-3AD203B41FA5}">
                      <a16:colId xmlns:a16="http://schemas.microsoft.com/office/drawing/2014/main" val="1521887005"/>
                    </a:ext>
                  </a:extLst>
                </a:gridCol>
                <a:gridCol w="208280">
                  <a:extLst>
                    <a:ext uri="{9D8B030D-6E8A-4147-A177-3AD203B41FA5}">
                      <a16:colId xmlns:a16="http://schemas.microsoft.com/office/drawing/2014/main" val="3170687359"/>
                    </a:ext>
                  </a:extLst>
                </a:gridCol>
                <a:gridCol w="246888">
                  <a:extLst>
                    <a:ext uri="{9D8B030D-6E8A-4147-A177-3AD203B41FA5}">
                      <a16:colId xmlns:a16="http://schemas.microsoft.com/office/drawing/2014/main" val="3557548587"/>
                    </a:ext>
                  </a:extLst>
                </a:gridCol>
                <a:gridCol w="246888">
                  <a:extLst>
                    <a:ext uri="{9D8B030D-6E8A-4147-A177-3AD203B41FA5}">
                      <a16:colId xmlns:a16="http://schemas.microsoft.com/office/drawing/2014/main" val="3770956673"/>
                    </a:ext>
                  </a:extLst>
                </a:gridCol>
                <a:gridCol w="246888">
                  <a:extLst>
                    <a:ext uri="{9D8B030D-6E8A-4147-A177-3AD203B41FA5}">
                      <a16:colId xmlns:a16="http://schemas.microsoft.com/office/drawing/2014/main" val="119931387"/>
                    </a:ext>
                  </a:extLst>
                </a:gridCol>
                <a:gridCol w="208280">
                  <a:extLst>
                    <a:ext uri="{9D8B030D-6E8A-4147-A177-3AD203B41FA5}">
                      <a16:colId xmlns:a16="http://schemas.microsoft.com/office/drawing/2014/main" val="354492679"/>
                    </a:ext>
                  </a:extLst>
                </a:gridCol>
                <a:gridCol w="208280">
                  <a:extLst>
                    <a:ext uri="{9D8B030D-6E8A-4147-A177-3AD203B41FA5}">
                      <a16:colId xmlns:a16="http://schemas.microsoft.com/office/drawing/2014/main" val="905301487"/>
                    </a:ext>
                  </a:extLst>
                </a:gridCol>
                <a:gridCol w="246888">
                  <a:extLst>
                    <a:ext uri="{9D8B030D-6E8A-4147-A177-3AD203B41FA5}">
                      <a16:colId xmlns:a16="http://schemas.microsoft.com/office/drawing/2014/main" val="4285540897"/>
                    </a:ext>
                  </a:extLst>
                </a:gridCol>
                <a:gridCol w="208280">
                  <a:extLst>
                    <a:ext uri="{9D8B030D-6E8A-4147-A177-3AD203B41FA5}">
                      <a16:colId xmlns:a16="http://schemas.microsoft.com/office/drawing/2014/main" val="4003476169"/>
                    </a:ext>
                  </a:extLst>
                </a:gridCol>
                <a:gridCol w="208280">
                  <a:extLst>
                    <a:ext uri="{9D8B030D-6E8A-4147-A177-3AD203B41FA5}">
                      <a16:colId xmlns:a16="http://schemas.microsoft.com/office/drawing/2014/main" val="1884086149"/>
                    </a:ext>
                  </a:extLst>
                </a:gridCol>
                <a:gridCol w="208280">
                  <a:extLst>
                    <a:ext uri="{9D8B030D-6E8A-4147-A177-3AD203B41FA5}">
                      <a16:colId xmlns:a16="http://schemas.microsoft.com/office/drawing/2014/main" val="2240746346"/>
                    </a:ext>
                  </a:extLst>
                </a:gridCol>
                <a:gridCol w="246888">
                  <a:extLst>
                    <a:ext uri="{9D8B030D-6E8A-4147-A177-3AD203B41FA5}">
                      <a16:colId xmlns:a16="http://schemas.microsoft.com/office/drawing/2014/main" val="3894141564"/>
                    </a:ext>
                  </a:extLst>
                </a:gridCol>
                <a:gridCol w="208280">
                  <a:extLst>
                    <a:ext uri="{9D8B030D-6E8A-4147-A177-3AD203B41FA5}">
                      <a16:colId xmlns:a16="http://schemas.microsoft.com/office/drawing/2014/main" val="2393853292"/>
                    </a:ext>
                  </a:extLst>
                </a:gridCol>
                <a:gridCol w="208280">
                  <a:extLst>
                    <a:ext uri="{9D8B030D-6E8A-4147-A177-3AD203B41FA5}">
                      <a16:colId xmlns:a16="http://schemas.microsoft.com/office/drawing/2014/main" val="30147809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2569877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ZALORA MY - 2019-03-24 05:00:01 </a:t>
                      </a:r>
                      <a:r>
                        <a:rPr kumimoji="0" lang="en-US" sz="1000" b="0" i="0" u="none" strike="noStrike" kern="1200" cap="none" spc="0" normalizeH="0" baseline="0" noProof="0">
                          <a:ln>
                            <a:noFill/>
                          </a:ln>
                          <a:solidFill>
                            <a:prstClr val="black"/>
                          </a:solidFill>
                          <a:effectLst/>
                          <a:uLnTx/>
                          <a:uFillTx/>
                          <a:latin typeface="+mn-lt"/>
                          <a:ea typeface="+mn-ea"/>
                          <a:cs typeface="+mn-cs"/>
                        </a:rPr>
                        <a:t> 
 Our Zneaker Of The Week —100% cool, 100% comfortable:
https://zlr.my/2YcQME3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03/31/2019 18:53:06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786822325"/>
                  </a:ext>
                </a:extLst>
              </a:tr>
            </a:tbl>
          </a:graphicData>
        </a:graphic>
      </p:graphicFrame>
      <p:sp>
        <p:nvSpPr>
          <p:cNvPr id="4" name="Text Placeholder 3">
            <a:extLst>
              <a:ext uri="{FF2B5EF4-FFF2-40B4-BE49-F238E27FC236}">
                <a16:creationId xmlns:a16="http://schemas.microsoft.com/office/drawing/2014/main" id="{C330841A-37ED-4937-943E-8E5657B38F65}"/>
              </a:ext>
            </a:extLst>
          </p:cNvPr>
          <p:cNvSpPr>
            <a:spLocks noGrp="1"/>
          </p:cNvSpPr>
          <p:nvPr>
            <p:ph type="body" sz="quarter" idx="14"/>
          </p:nvPr>
        </p:nvSpPr>
        <p:spPr/>
        <p:txBody>
          <a:bodyPr/>
          <a:lstStyle/>
          <a:p>
            <a:r>
              <a:rPr lang="en-US"/>
              <a:t>03/24/2019 - 03/30/2019</a:t>
            </a:r>
          </a:p>
        </p:txBody>
      </p:sp>
    </p:spTree>
    <p:extLst>
      <p:ext uri="{BB962C8B-B14F-4D97-AF65-F5344CB8AC3E}">
        <p14:creationId xmlns:p14="http://schemas.microsoft.com/office/powerpoint/2010/main" val="112686396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9</TotalTime>
  <Words>1670</Words>
  <Application>Microsoft Office PowerPoint</Application>
  <PresentationFormat>On-screen Show (4:3)</PresentationFormat>
  <Paragraphs>809</Paragraphs>
  <Slides>14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quintly_template</vt:lpstr>
      <vt:lpstr>Facebook Own Posts Table | Facebook Metrics - MY - 1 of 14</vt:lpstr>
      <vt:lpstr>Facebook Own Posts Table | Facebook Metrics - MY - 2 of 14</vt:lpstr>
      <vt:lpstr>Facebook Own Posts Table | Facebook Metrics - MY - 3 of 14</vt:lpstr>
      <vt:lpstr>Facebook Own Posts Table | Facebook Metrics - MY - 4 of 14</vt:lpstr>
      <vt:lpstr>Facebook Own Posts Table | Facebook Metrics - MY - 5 of 14</vt:lpstr>
      <vt:lpstr>Facebook Own Posts Table | Facebook Metrics - MY - 6 of 14</vt:lpstr>
      <vt:lpstr>Facebook Own Posts Table | Facebook Metrics - MY - 7 of 14</vt:lpstr>
      <vt:lpstr>Facebook Own Posts Table | Facebook Metrics - MY - 8 of 14</vt:lpstr>
      <vt:lpstr>Facebook Own Posts Table | Facebook Metrics - MY - 9 of 14</vt:lpstr>
      <vt:lpstr>Facebook Own Posts Table | Facebook Metrics - MY - 10 of 14</vt:lpstr>
      <vt:lpstr>Facebook Own Posts Table | Facebook Metrics - MY - 11 of 14</vt:lpstr>
      <vt:lpstr>Facebook Own Posts Table | Facebook Metrics - MY - 12 of 14</vt:lpstr>
      <vt:lpstr>Facebook Own Posts Table | Facebook Metrics - MY - 13 of 14</vt:lpstr>
      <vt:lpstr>Facebook Own Posts Table | Facebook Metrics - MY - 14 of 14</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Own Posts Table | Facebook Metrics - MY - 1 of 14</dc:title>
  <dc:creator>Frederik Peiniger</dc:creator>
  <cp:lastModifiedBy>Frederik Peiniger</cp:lastModifiedBy>
  <cp:revision>1</cp:revision>
  <dcterms:created xsi:type="dcterms:W3CDTF">2019-04-01T02:53:58Z</dcterms:created>
  <dcterms:modified xsi:type="dcterms:W3CDTF">2019-04-01T03:03:15Z</dcterms:modified>
</cp:coreProperties>
</file>