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FC642-A3EB-4BE2-804E-3D38C0199D58}"/>
              </a:ext>
            </a:extLst>
          </p:cNvPr>
          <p:cNvSpPr>
            <a:spLocks noGrp="1"/>
          </p:cNvSpPr>
          <p:nvPr>
            <p:ph type="title"/>
          </p:nvPr>
        </p:nvSpPr>
        <p:spPr/>
        <p:txBody>
          <a:bodyPr/>
          <a:lstStyle/>
          <a:p>
            <a:r>
              <a:rPr lang="en-US"/>
              <a:t>Facebook Own Posts Table | Facebook Metrics - MY - 1 of 13</a:t>
            </a:r>
          </a:p>
        </p:txBody>
      </p:sp>
      <p:graphicFrame>
        <p:nvGraphicFramePr>
          <p:cNvPr id="5" name="Table Placeholder 4">
            <a:extLst>
              <a:ext uri="{FF2B5EF4-FFF2-40B4-BE49-F238E27FC236}">
                <a16:creationId xmlns:a16="http://schemas.microsoft.com/office/drawing/2014/main" id="{F10409D1-6101-412E-9AF2-505CC4FDB77A}"/>
              </a:ext>
            </a:extLst>
          </p:cNvPr>
          <p:cNvGraphicFramePr>
            <a:graphicFrameLocks noGrp="1"/>
          </p:cNvGraphicFramePr>
          <p:nvPr>
            <p:ph type="tbl" sz="quarter" idx="13"/>
            <p:extLst>
              <p:ext uri="{D42A27DB-BD31-4B8C-83A1-F6EECF244321}">
                <p14:modId xmlns:p14="http://schemas.microsoft.com/office/powerpoint/2010/main" val="1192435293"/>
              </p:ext>
            </p:extLst>
          </p:nvPr>
        </p:nvGraphicFramePr>
        <p:xfrm>
          <a:off x="457200" y="1731963"/>
          <a:ext cx="8928605" cy="3749040"/>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135556551"/>
                    </a:ext>
                  </a:extLst>
                </a:gridCol>
                <a:gridCol w="822959">
                  <a:extLst>
                    <a:ext uri="{9D8B030D-6E8A-4147-A177-3AD203B41FA5}">
                      <a16:colId xmlns:a16="http://schemas.microsoft.com/office/drawing/2014/main" val="2195867409"/>
                    </a:ext>
                  </a:extLst>
                </a:gridCol>
                <a:gridCol w="208280">
                  <a:extLst>
                    <a:ext uri="{9D8B030D-6E8A-4147-A177-3AD203B41FA5}">
                      <a16:colId xmlns:a16="http://schemas.microsoft.com/office/drawing/2014/main" val="1594261189"/>
                    </a:ext>
                  </a:extLst>
                </a:gridCol>
                <a:gridCol w="246888">
                  <a:extLst>
                    <a:ext uri="{9D8B030D-6E8A-4147-A177-3AD203B41FA5}">
                      <a16:colId xmlns:a16="http://schemas.microsoft.com/office/drawing/2014/main" val="1011571142"/>
                    </a:ext>
                  </a:extLst>
                </a:gridCol>
                <a:gridCol w="246888">
                  <a:extLst>
                    <a:ext uri="{9D8B030D-6E8A-4147-A177-3AD203B41FA5}">
                      <a16:colId xmlns:a16="http://schemas.microsoft.com/office/drawing/2014/main" val="2125785007"/>
                    </a:ext>
                  </a:extLst>
                </a:gridCol>
                <a:gridCol w="246888">
                  <a:extLst>
                    <a:ext uri="{9D8B030D-6E8A-4147-A177-3AD203B41FA5}">
                      <a16:colId xmlns:a16="http://schemas.microsoft.com/office/drawing/2014/main" val="1373570958"/>
                    </a:ext>
                  </a:extLst>
                </a:gridCol>
                <a:gridCol w="208280">
                  <a:extLst>
                    <a:ext uri="{9D8B030D-6E8A-4147-A177-3AD203B41FA5}">
                      <a16:colId xmlns:a16="http://schemas.microsoft.com/office/drawing/2014/main" val="3809957125"/>
                    </a:ext>
                  </a:extLst>
                </a:gridCol>
                <a:gridCol w="208280">
                  <a:extLst>
                    <a:ext uri="{9D8B030D-6E8A-4147-A177-3AD203B41FA5}">
                      <a16:colId xmlns:a16="http://schemas.microsoft.com/office/drawing/2014/main" val="270149332"/>
                    </a:ext>
                  </a:extLst>
                </a:gridCol>
                <a:gridCol w="208280">
                  <a:extLst>
                    <a:ext uri="{9D8B030D-6E8A-4147-A177-3AD203B41FA5}">
                      <a16:colId xmlns:a16="http://schemas.microsoft.com/office/drawing/2014/main" val="1431401010"/>
                    </a:ext>
                  </a:extLst>
                </a:gridCol>
                <a:gridCol w="208280">
                  <a:extLst>
                    <a:ext uri="{9D8B030D-6E8A-4147-A177-3AD203B41FA5}">
                      <a16:colId xmlns:a16="http://schemas.microsoft.com/office/drawing/2014/main" val="4098150704"/>
                    </a:ext>
                  </a:extLst>
                </a:gridCol>
                <a:gridCol w="208280">
                  <a:extLst>
                    <a:ext uri="{9D8B030D-6E8A-4147-A177-3AD203B41FA5}">
                      <a16:colId xmlns:a16="http://schemas.microsoft.com/office/drawing/2014/main" val="307926113"/>
                    </a:ext>
                  </a:extLst>
                </a:gridCol>
                <a:gridCol w="208280">
                  <a:extLst>
                    <a:ext uri="{9D8B030D-6E8A-4147-A177-3AD203B41FA5}">
                      <a16:colId xmlns:a16="http://schemas.microsoft.com/office/drawing/2014/main" val="3196084665"/>
                    </a:ext>
                  </a:extLst>
                </a:gridCol>
                <a:gridCol w="208280">
                  <a:extLst>
                    <a:ext uri="{9D8B030D-6E8A-4147-A177-3AD203B41FA5}">
                      <a16:colId xmlns:a16="http://schemas.microsoft.com/office/drawing/2014/main" val="1858262169"/>
                    </a:ext>
                  </a:extLst>
                </a:gridCol>
                <a:gridCol w="246888">
                  <a:extLst>
                    <a:ext uri="{9D8B030D-6E8A-4147-A177-3AD203B41FA5}">
                      <a16:colId xmlns:a16="http://schemas.microsoft.com/office/drawing/2014/main" val="454902789"/>
                    </a:ext>
                  </a:extLst>
                </a:gridCol>
                <a:gridCol w="246888">
                  <a:extLst>
                    <a:ext uri="{9D8B030D-6E8A-4147-A177-3AD203B41FA5}">
                      <a16:colId xmlns:a16="http://schemas.microsoft.com/office/drawing/2014/main" val="3772852242"/>
                    </a:ext>
                  </a:extLst>
                </a:gridCol>
                <a:gridCol w="246888">
                  <a:extLst>
                    <a:ext uri="{9D8B030D-6E8A-4147-A177-3AD203B41FA5}">
                      <a16:colId xmlns:a16="http://schemas.microsoft.com/office/drawing/2014/main" val="3721895677"/>
                    </a:ext>
                  </a:extLst>
                </a:gridCol>
                <a:gridCol w="208280">
                  <a:extLst>
                    <a:ext uri="{9D8B030D-6E8A-4147-A177-3AD203B41FA5}">
                      <a16:colId xmlns:a16="http://schemas.microsoft.com/office/drawing/2014/main" val="744733909"/>
                    </a:ext>
                  </a:extLst>
                </a:gridCol>
                <a:gridCol w="246888">
                  <a:extLst>
                    <a:ext uri="{9D8B030D-6E8A-4147-A177-3AD203B41FA5}">
                      <a16:colId xmlns:a16="http://schemas.microsoft.com/office/drawing/2014/main" val="1270165823"/>
                    </a:ext>
                  </a:extLst>
                </a:gridCol>
                <a:gridCol w="246888">
                  <a:extLst>
                    <a:ext uri="{9D8B030D-6E8A-4147-A177-3AD203B41FA5}">
                      <a16:colId xmlns:a16="http://schemas.microsoft.com/office/drawing/2014/main" val="3998748418"/>
                    </a:ext>
                  </a:extLst>
                </a:gridCol>
                <a:gridCol w="246888">
                  <a:extLst>
                    <a:ext uri="{9D8B030D-6E8A-4147-A177-3AD203B41FA5}">
                      <a16:colId xmlns:a16="http://schemas.microsoft.com/office/drawing/2014/main" val="2305661557"/>
                    </a:ext>
                  </a:extLst>
                </a:gridCol>
                <a:gridCol w="208280">
                  <a:extLst>
                    <a:ext uri="{9D8B030D-6E8A-4147-A177-3AD203B41FA5}">
                      <a16:colId xmlns:a16="http://schemas.microsoft.com/office/drawing/2014/main" val="2846447940"/>
                    </a:ext>
                  </a:extLst>
                </a:gridCol>
                <a:gridCol w="208280">
                  <a:extLst>
                    <a:ext uri="{9D8B030D-6E8A-4147-A177-3AD203B41FA5}">
                      <a16:colId xmlns:a16="http://schemas.microsoft.com/office/drawing/2014/main" val="3713259867"/>
                    </a:ext>
                  </a:extLst>
                </a:gridCol>
                <a:gridCol w="246888">
                  <a:extLst>
                    <a:ext uri="{9D8B030D-6E8A-4147-A177-3AD203B41FA5}">
                      <a16:colId xmlns:a16="http://schemas.microsoft.com/office/drawing/2014/main" val="2599819620"/>
                    </a:ext>
                  </a:extLst>
                </a:gridCol>
                <a:gridCol w="208280">
                  <a:extLst>
                    <a:ext uri="{9D8B030D-6E8A-4147-A177-3AD203B41FA5}">
                      <a16:colId xmlns:a16="http://schemas.microsoft.com/office/drawing/2014/main" val="1938205933"/>
                    </a:ext>
                  </a:extLst>
                </a:gridCol>
                <a:gridCol w="208280">
                  <a:extLst>
                    <a:ext uri="{9D8B030D-6E8A-4147-A177-3AD203B41FA5}">
                      <a16:colId xmlns:a16="http://schemas.microsoft.com/office/drawing/2014/main" val="3384996348"/>
                    </a:ext>
                  </a:extLst>
                </a:gridCol>
                <a:gridCol w="208280">
                  <a:extLst>
                    <a:ext uri="{9D8B030D-6E8A-4147-A177-3AD203B41FA5}">
                      <a16:colId xmlns:a16="http://schemas.microsoft.com/office/drawing/2014/main" val="2534346339"/>
                    </a:ext>
                  </a:extLst>
                </a:gridCol>
                <a:gridCol w="246888">
                  <a:extLst>
                    <a:ext uri="{9D8B030D-6E8A-4147-A177-3AD203B41FA5}">
                      <a16:colId xmlns:a16="http://schemas.microsoft.com/office/drawing/2014/main" val="762942594"/>
                    </a:ext>
                  </a:extLst>
                </a:gridCol>
                <a:gridCol w="208280">
                  <a:extLst>
                    <a:ext uri="{9D8B030D-6E8A-4147-A177-3AD203B41FA5}">
                      <a16:colId xmlns:a16="http://schemas.microsoft.com/office/drawing/2014/main" val="1119538931"/>
                    </a:ext>
                  </a:extLst>
                </a:gridCol>
                <a:gridCol w="208280">
                  <a:extLst>
                    <a:ext uri="{9D8B030D-6E8A-4147-A177-3AD203B41FA5}">
                      <a16:colId xmlns:a16="http://schemas.microsoft.com/office/drawing/2014/main" val="2916303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8889239"/>
                  </a:ext>
                </a:extLst>
              </a:tr>
            </a:tbl>
          </a:graphicData>
        </a:graphic>
      </p:graphicFrame>
      <p:sp>
        <p:nvSpPr>
          <p:cNvPr id="4" name="Text Placeholder 3">
            <a:extLst>
              <a:ext uri="{FF2B5EF4-FFF2-40B4-BE49-F238E27FC236}">
                <a16:creationId xmlns:a16="http://schemas.microsoft.com/office/drawing/2014/main" id="{C30503A7-CB5E-4655-882B-E2A360A2248D}"/>
              </a:ext>
            </a:extLst>
          </p:cNvPr>
          <p:cNvSpPr>
            <a:spLocks noGrp="1"/>
          </p:cNvSpPr>
          <p:nvPr>
            <p:ph type="body" sz="quarter" idx="14"/>
          </p:nvPr>
        </p:nvSpPr>
        <p:spPr/>
        <p:txBody>
          <a:bodyPr/>
          <a:lstStyle/>
          <a:p>
            <a:r>
              <a:rPr lang="en-US"/>
              <a:t>03/25/2019 - 03/31/2019</a:t>
            </a:r>
          </a:p>
        </p:txBody>
      </p:sp>
    </p:spTree>
    <p:extLst>
      <p:ext uri="{BB962C8B-B14F-4D97-AF65-F5344CB8AC3E}">
        <p14:creationId xmlns:p14="http://schemas.microsoft.com/office/powerpoint/2010/main" val="680893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4E531-9226-4921-B0BA-751E617D5CBC}"/>
              </a:ext>
            </a:extLst>
          </p:cNvPr>
          <p:cNvSpPr>
            <a:spLocks noGrp="1"/>
          </p:cNvSpPr>
          <p:nvPr>
            <p:ph type="title"/>
          </p:nvPr>
        </p:nvSpPr>
        <p:spPr/>
        <p:txBody>
          <a:bodyPr/>
          <a:lstStyle/>
          <a:p>
            <a:r>
              <a:rPr lang="en-US"/>
              <a:t>Facebook Own Posts Table | Facebook Metrics - MY - 2 of 13</a:t>
            </a:r>
          </a:p>
        </p:txBody>
      </p:sp>
      <p:graphicFrame>
        <p:nvGraphicFramePr>
          <p:cNvPr id="5" name="Table Placeholder 4">
            <a:extLst>
              <a:ext uri="{FF2B5EF4-FFF2-40B4-BE49-F238E27FC236}">
                <a16:creationId xmlns:a16="http://schemas.microsoft.com/office/drawing/2014/main" id="{97F63686-0C8F-4090-B743-4FE9CA6F9019}"/>
              </a:ext>
            </a:extLst>
          </p:cNvPr>
          <p:cNvGraphicFramePr>
            <a:graphicFrameLocks noGrp="1"/>
          </p:cNvGraphicFramePr>
          <p:nvPr>
            <p:ph type="tbl" sz="quarter" idx="13"/>
            <p:extLst>
              <p:ext uri="{D42A27DB-BD31-4B8C-83A1-F6EECF244321}">
                <p14:modId xmlns:p14="http://schemas.microsoft.com/office/powerpoint/2010/main" val="1150084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193250313"/>
                    </a:ext>
                  </a:extLst>
                </a:gridCol>
                <a:gridCol w="822959">
                  <a:extLst>
                    <a:ext uri="{9D8B030D-6E8A-4147-A177-3AD203B41FA5}">
                      <a16:colId xmlns:a16="http://schemas.microsoft.com/office/drawing/2014/main" val="2308252964"/>
                    </a:ext>
                  </a:extLst>
                </a:gridCol>
                <a:gridCol w="208280">
                  <a:extLst>
                    <a:ext uri="{9D8B030D-6E8A-4147-A177-3AD203B41FA5}">
                      <a16:colId xmlns:a16="http://schemas.microsoft.com/office/drawing/2014/main" val="4107952757"/>
                    </a:ext>
                  </a:extLst>
                </a:gridCol>
                <a:gridCol w="246888">
                  <a:extLst>
                    <a:ext uri="{9D8B030D-6E8A-4147-A177-3AD203B41FA5}">
                      <a16:colId xmlns:a16="http://schemas.microsoft.com/office/drawing/2014/main" val="302203668"/>
                    </a:ext>
                  </a:extLst>
                </a:gridCol>
                <a:gridCol w="246888">
                  <a:extLst>
                    <a:ext uri="{9D8B030D-6E8A-4147-A177-3AD203B41FA5}">
                      <a16:colId xmlns:a16="http://schemas.microsoft.com/office/drawing/2014/main" val="2161076612"/>
                    </a:ext>
                  </a:extLst>
                </a:gridCol>
                <a:gridCol w="246888">
                  <a:extLst>
                    <a:ext uri="{9D8B030D-6E8A-4147-A177-3AD203B41FA5}">
                      <a16:colId xmlns:a16="http://schemas.microsoft.com/office/drawing/2014/main" val="3104121037"/>
                    </a:ext>
                  </a:extLst>
                </a:gridCol>
                <a:gridCol w="208280">
                  <a:extLst>
                    <a:ext uri="{9D8B030D-6E8A-4147-A177-3AD203B41FA5}">
                      <a16:colId xmlns:a16="http://schemas.microsoft.com/office/drawing/2014/main" val="3695885498"/>
                    </a:ext>
                  </a:extLst>
                </a:gridCol>
                <a:gridCol w="208280">
                  <a:extLst>
                    <a:ext uri="{9D8B030D-6E8A-4147-A177-3AD203B41FA5}">
                      <a16:colId xmlns:a16="http://schemas.microsoft.com/office/drawing/2014/main" val="4147422983"/>
                    </a:ext>
                  </a:extLst>
                </a:gridCol>
                <a:gridCol w="208280">
                  <a:extLst>
                    <a:ext uri="{9D8B030D-6E8A-4147-A177-3AD203B41FA5}">
                      <a16:colId xmlns:a16="http://schemas.microsoft.com/office/drawing/2014/main" val="1243205153"/>
                    </a:ext>
                  </a:extLst>
                </a:gridCol>
                <a:gridCol w="208280">
                  <a:extLst>
                    <a:ext uri="{9D8B030D-6E8A-4147-A177-3AD203B41FA5}">
                      <a16:colId xmlns:a16="http://schemas.microsoft.com/office/drawing/2014/main" val="1197610353"/>
                    </a:ext>
                  </a:extLst>
                </a:gridCol>
                <a:gridCol w="208280">
                  <a:extLst>
                    <a:ext uri="{9D8B030D-6E8A-4147-A177-3AD203B41FA5}">
                      <a16:colId xmlns:a16="http://schemas.microsoft.com/office/drawing/2014/main" val="2119079638"/>
                    </a:ext>
                  </a:extLst>
                </a:gridCol>
                <a:gridCol w="208280">
                  <a:extLst>
                    <a:ext uri="{9D8B030D-6E8A-4147-A177-3AD203B41FA5}">
                      <a16:colId xmlns:a16="http://schemas.microsoft.com/office/drawing/2014/main" val="1668633138"/>
                    </a:ext>
                  </a:extLst>
                </a:gridCol>
                <a:gridCol w="208280">
                  <a:extLst>
                    <a:ext uri="{9D8B030D-6E8A-4147-A177-3AD203B41FA5}">
                      <a16:colId xmlns:a16="http://schemas.microsoft.com/office/drawing/2014/main" val="216410656"/>
                    </a:ext>
                  </a:extLst>
                </a:gridCol>
                <a:gridCol w="246888">
                  <a:extLst>
                    <a:ext uri="{9D8B030D-6E8A-4147-A177-3AD203B41FA5}">
                      <a16:colId xmlns:a16="http://schemas.microsoft.com/office/drawing/2014/main" val="739269156"/>
                    </a:ext>
                  </a:extLst>
                </a:gridCol>
                <a:gridCol w="246888">
                  <a:extLst>
                    <a:ext uri="{9D8B030D-6E8A-4147-A177-3AD203B41FA5}">
                      <a16:colId xmlns:a16="http://schemas.microsoft.com/office/drawing/2014/main" val="202836911"/>
                    </a:ext>
                  </a:extLst>
                </a:gridCol>
                <a:gridCol w="246888">
                  <a:extLst>
                    <a:ext uri="{9D8B030D-6E8A-4147-A177-3AD203B41FA5}">
                      <a16:colId xmlns:a16="http://schemas.microsoft.com/office/drawing/2014/main" val="3611459025"/>
                    </a:ext>
                  </a:extLst>
                </a:gridCol>
                <a:gridCol w="208280">
                  <a:extLst>
                    <a:ext uri="{9D8B030D-6E8A-4147-A177-3AD203B41FA5}">
                      <a16:colId xmlns:a16="http://schemas.microsoft.com/office/drawing/2014/main" val="2277032002"/>
                    </a:ext>
                  </a:extLst>
                </a:gridCol>
                <a:gridCol w="246888">
                  <a:extLst>
                    <a:ext uri="{9D8B030D-6E8A-4147-A177-3AD203B41FA5}">
                      <a16:colId xmlns:a16="http://schemas.microsoft.com/office/drawing/2014/main" val="1829046260"/>
                    </a:ext>
                  </a:extLst>
                </a:gridCol>
                <a:gridCol w="246888">
                  <a:extLst>
                    <a:ext uri="{9D8B030D-6E8A-4147-A177-3AD203B41FA5}">
                      <a16:colId xmlns:a16="http://schemas.microsoft.com/office/drawing/2014/main" val="2132045478"/>
                    </a:ext>
                  </a:extLst>
                </a:gridCol>
                <a:gridCol w="246888">
                  <a:extLst>
                    <a:ext uri="{9D8B030D-6E8A-4147-A177-3AD203B41FA5}">
                      <a16:colId xmlns:a16="http://schemas.microsoft.com/office/drawing/2014/main" val="3759502777"/>
                    </a:ext>
                  </a:extLst>
                </a:gridCol>
                <a:gridCol w="208280">
                  <a:extLst>
                    <a:ext uri="{9D8B030D-6E8A-4147-A177-3AD203B41FA5}">
                      <a16:colId xmlns:a16="http://schemas.microsoft.com/office/drawing/2014/main" val="2304464345"/>
                    </a:ext>
                  </a:extLst>
                </a:gridCol>
                <a:gridCol w="208280">
                  <a:extLst>
                    <a:ext uri="{9D8B030D-6E8A-4147-A177-3AD203B41FA5}">
                      <a16:colId xmlns:a16="http://schemas.microsoft.com/office/drawing/2014/main" val="1073924139"/>
                    </a:ext>
                  </a:extLst>
                </a:gridCol>
                <a:gridCol w="246888">
                  <a:extLst>
                    <a:ext uri="{9D8B030D-6E8A-4147-A177-3AD203B41FA5}">
                      <a16:colId xmlns:a16="http://schemas.microsoft.com/office/drawing/2014/main" val="892606919"/>
                    </a:ext>
                  </a:extLst>
                </a:gridCol>
                <a:gridCol w="208280">
                  <a:extLst>
                    <a:ext uri="{9D8B030D-6E8A-4147-A177-3AD203B41FA5}">
                      <a16:colId xmlns:a16="http://schemas.microsoft.com/office/drawing/2014/main" val="3928092899"/>
                    </a:ext>
                  </a:extLst>
                </a:gridCol>
                <a:gridCol w="208280">
                  <a:extLst>
                    <a:ext uri="{9D8B030D-6E8A-4147-A177-3AD203B41FA5}">
                      <a16:colId xmlns:a16="http://schemas.microsoft.com/office/drawing/2014/main" val="1912380309"/>
                    </a:ext>
                  </a:extLst>
                </a:gridCol>
                <a:gridCol w="208280">
                  <a:extLst>
                    <a:ext uri="{9D8B030D-6E8A-4147-A177-3AD203B41FA5}">
                      <a16:colId xmlns:a16="http://schemas.microsoft.com/office/drawing/2014/main" val="3138486640"/>
                    </a:ext>
                  </a:extLst>
                </a:gridCol>
                <a:gridCol w="246888">
                  <a:extLst>
                    <a:ext uri="{9D8B030D-6E8A-4147-A177-3AD203B41FA5}">
                      <a16:colId xmlns:a16="http://schemas.microsoft.com/office/drawing/2014/main" val="3732003753"/>
                    </a:ext>
                  </a:extLst>
                </a:gridCol>
                <a:gridCol w="208280">
                  <a:extLst>
                    <a:ext uri="{9D8B030D-6E8A-4147-A177-3AD203B41FA5}">
                      <a16:colId xmlns:a16="http://schemas.microsoft.com/office/drawing/2014/main" val="2411856703"/>
                    </a:ext>
                  </a:extLst>
                </a:gridCol>
                <a:gridCol w="208280">
                  <a:extLst>
                    <a:ext uri="{9D8B030D-6E8A-4147-A177-3AD203B41FA5}">
                      <a16:colId xmlns:a16="http://schemas.microsoft.com/office/drawing/2014/main" val="749855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4395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- 2019-03-31 05:00:01 </a:t>
                      </a:r>
                      <a:r>
                        <a:rPr kumimoji="0" lang="en-US" sz="1000" b="0" i="0" u="none" strike="noStrike" kern="1200" cap="none" spc="0" normalizeH="0" baseline="0" noProof="0">
                          <a:ln>
                            <a:noFill/>
                          </a:ln>
                          <a:solidFill>
                            <a:prstClr val="black"/>
                          </a:solidFill>
                          <a:effectLst/>
                          <a:uLnTx/>
                          <a:uFillTx/>
                          <a:latin typeface="+mn-lt"/>
                          <a:ea typeface="+mn-ea"/>
                          <a:cs typeface="+mn-cs"/>
                        </a:rPr>
                        <a:t> 
 You everyday sneakers just got an upgrade 😎:
https://zlr.my/2Yvg6Fi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50140090"/>
                  </a:ext>
                </a:extLst>
              </a:tr>
            </a:tbl>
          </a:graphicData>
        </a:graphic>
      </p:graphicFrame>
      <p:sp>
        <p:nvSpPr>
          <p:cNvPr id="4" name="Text Placeholder 3">
            <a:extLst>
              <a:ext uri="{FF2B5EF4-FFF2-40B4-BE49-F238E27FC236}">
                <a16:creationId xmlns:a16="http://schemas.microsoft.com/office/drawing/2014/main" id="{01DD9A36-C393-4972-B04E-7F2C30A7DBD9}"/>
              </a:ext>
            </a:extLst>
          </p:cNvPr>
          <p:cNvSpPr>
            <a:spLocks noGrp="1"/>
          </p:cNvSpPr>
          <p:nvPr>
            <p:ph type="body" sz="quarter" idx="14"/>
          </p:nvPr>
        </p:nvSpPr>
        <p:spPr/>
        <p:txBody>
          <a:bodyPr/>
          <a:lstStyle/>
          <a:p>
            <a:r>
              <a:rPr lang="en-US"/>
              <a:t>03/25/2019 - 03/31/2019</a:t>
            </a:r>
          </a:p>
        </p:txBody>
      </p:sp>
    </p:spTree>
    <p:extLst>
      <p:ext uri="{BB962C8B-B14F-4D97-AF65-F5344CB8AC3E}">
        <p14:creationId xmlns:p14="http://schemas.microsoft.com/office/powerpoint/2010/main" val="3276505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FF87F-9B9C-458F-B8A5-DA914871DE27}"/>
              </a:ext>
            </a:extLst>
          </p:cNvPr>
          <p:cNvSpPr>
            <a:spLocks noGrp="1"/>
          </p:cNvSpPr>
          <p:nvPr>
            <p:ph type="title"/>
          </p:nvPr>
        </p:nvSpPr>
        <p:spPr/>
        <p:txBody>
          <a:bodyPr/>
          <a:lstStyle/>
          <a:p>
            <a:r>
              <a:rPr lang="en-US"/>
              <a:t>Facebook Own Posts Table | Facebook Metrics - MY - 3 of 13</a:t>
            </a:r>
          </a:p>
        </p:txBody>
      </p:sp>
      <p:graphicFrame>
        <p:nvGraphicFramePr>
          <p:cNvPr id="5" name="Table Placeholder 4">
            <a:extLst>
              <a:ext uri="{FF2B5EF4-FFF2-40B4-BE49-F238E27FC236}">
                <a16:creationId xmlns:a16="http://schemas.microsoft.com/office/drawing/2014/main" id="{F8736EAC-2A85-474B-8937-C4C96B86B0A3}"/>
              </a:ext>
            </a:extLst>
          </p:cNvPr>
          <p:cNvGraphicFramePr>
            <a:graphicFrameLocks noGrp="1"/>
          </p:cNvGraphicFramePr>
          <p:nvPr>
            <p:ph type="tbl" sz="quarter" idx="13"/>
            <p:extLst>
              <p:ext uri="{D42A27DB-BD31-4B8C-83A1-F6EECF244321}">
                <p14:modId xmlns:p14="http://schemas.microsoft.com/office/powerpoint/2010/main" val="1431047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155044682"/>
                    </a:ext>
                  </a:extLst>
                </a:gridCol>
                <a:gridCol w="822959">
                  <a:extLst>
                    <a:ext uri="{9D8B030D-6E8A-4147-A177-3AD203B41FA5}">
                      <a16:colId xmlns:a16="http://schemas.microsoft.com/office/drawing/2014/main" val="682923202"/>
                    </a:ext>
                  </a:extLst>
                </a:gridCol>
                <a:gridCol w="208280">
                  <a:extLst>
                    <a:ext uri="{9D8B030D-6E8A-4147-A177-3AD203B41FA5}">
                      <a16:colId xmlns:a16="http://schemas.microsoft.com/office/drawing/2014/main" val="3311096257"/>
                    </a:ext>
                  </a:extLst>
                </a:gridCol>
                <a:gridCol w="246888">
                  <a:extLst>
                    <a:ext uri="{9D8B030D-6E8A-4147-A177-3AD203B41FA5}">
                      <a16:colId xmlns:a16="http://schemas.microsoft.com/office/drawing/2014/main" val="4177384691"/>
                    </a:ext>
                  </a:extLst>
                </a:gridCol>
                <a:gridCol w="246888">
                  <a:extLst>
                    <a:ext uri="{9D8B030D-6E8A-4147-A177-3AD203B41FA5}">
                      <a16:colId xmlns:a16="http://schemas.microsoft.com/office/drawing/2014/main" val="982135810"/>
                    </a:ext>
                  </a:extLst>
                </a:gridCol>
                <a:gridCol w="246888">
                  <a:extLst>
                    <a:ext uri="{9D8B030D-6E8A-4147-A177-3AD203B41FA5}">
                      <a16:colId xmlns:a16="http://schemas.microsoft.com/office/drawing/2014/main" val="3204555732"/>
                    </a:ext>
                  </a:extLst>
                </a:gridCol>
                <a:gridCol w="208280">
                  <a:extLst>
                    <a:ext uri="{9D8B030D-6E8A-4147-A177-3AD203B41FA5}">
                      <a16:colId xmlns:a16="http://schemas.microsoft.com/office/drawing/2014/main" val="1739150466"/>
                    </a:ext>
                  </a:extLst>
                </a:gridCol>
                <a:gridCol w="208280">
                  <a:extLst>
                    <a:ext uri="{9D8B030D-6E8A-4147-A177-3AD203B41FA5}">
                      <a16:colId xmlns:a16="http://schemas.microsoft.com/office/drawing/2014/main" val="680336437"/>
                    </a:ext>
                  </a:extLst>
                </a:gridCol>
                <a:gridCol w="208280">
                  <a:extLst>
                    <a:ext uri="{9D8B030D-6E8A-4147-A177-3AD203B41FA5}">
                      <a16:colId xmlns:a16="http://schemas.microsoft.com/office/drawing/2014/main" val="1845803971"/>
                    </a:ext>
                  </a:extLst>
                </a:gridCol>
                <a:gridCol w="208280">
                  <a:extLst>
                    <a:ext uri="{9D8B030D-6E8A-4147-A177-3AD203B41FA5}">
                      <a16:colId xmlns:a16="http://schemas.microsoft.com/office/drawing/2014/main" val="1549370418"/>
                    </a:ext>
                  </a:extLst>
                </a:gridCol>
                <a:gridCol w="208280">
                  <a:extLst>
                    <a:ext uri="{9D8B030D-6E8A-4147-A177-3AD203B41FA5}">
                      <a16:colId xmlns:a16="http://schemas.microsoft.com/office/drawing/2014/main" val="543616551"/>
                    </a:ext>
                  </a:extLst>
                </a:gridCol>
                <a:gridCol w="208280">
                  <a:extLst>
                    <a:ext uri="{9D8B030D-6E8A-4147-A177-3AD203B41FA5}">
                      <a16:colId xmlns:a16="http://schemas.microsoft.com/office/drawing/2014/main" val="1651520105"/>
                    </a:ext>
                  </a:extLst>
                </a:gridCol>
                <a:gridCol w="208280">
                  <a:extLst>
                    <a:ext uri="{9D8B030D-6E8A-4147-A177-3AD203B41FA5}">
                      <a16:colId xmlns:a16="http://schemas.microsoft.com/office/drawing/2014/main" val="3832582245"/>
                    </a:ext>
                  </a:extLst>
                </a:gridCol>
                <a:gridCol w="246888">
                  <a:extLst>
                    <a:ext uri="{9D8B030D-6E8A-4147-A177-3AD203B41FA5}">
                      <a16:colId xmlns:a16="http://schemas.microsoft.com/office/drawing/2014/main" val="460300500"/>
                    </a:ext>
                  </a:extLst>
                </a:gridCol>
                <a:gridCol w="246888">
                  <a:extLst>
                    <a:ext uri="{9D8B030D-6E8A-4147-A177-3AD203B41FA5}">
                      <a16:colId xmlns:a16="http://schemas.microsoft.com/office/drawing/2014/main" val="1254690580"/>
                    </a:ext>
                  </a:extLst>
                </a:gridCol>
                <a:gridCol w="246888">
                  <a:extLst>
                    <a:ext uri="{9D8B030D-6E8A-4147-A177-3AD203B41FA5}">
                      <a16:colId xmlns:a16="http://schemas.microsoft.com/office/drawing/2014/main" val="1446144963"/>
                    </a:ext>
                  </a:extLst>
                </a:gridCol>
                <a:gridCol w="208280">
                  <a:extLst>
                    <a:ext uri="{9D8B030D-6E8A-4147-A177-3AD203B41FA5}">
                      <a16:colId xmlns:a16="http://schemas.microsoft.com/office/drawing/2014/main" val="3074092582"/>
                    </a:ext>
                  </a:extLst>
                </a:gridCol>
                <a:gridCol w="246888">
                  <a:extLst>
                    <a:ext uri="{9D8B030D-6E8A-4147-A177-3AD203B41FA5}">
                      <a16:colId xmlns:a16="http://schemas.microsoft.com/office/drawing/2014/main" val="1379169499"/>
                    </a:ext>
                  </a:extLst>
                </a:gridCol>
                <a:gridCol w="246888">
                  <a:extLst>
                    <a:ext uri="{9D8B030D-6E8A-4147-A177-3AD203B41FA5}">
                      <a16:colId xmlns:a16="http://schemas.microsoft.com/office/drawing/2014/main" val="1439919481"/>
                    </a:ext>
                  </a:extLst>
                </a:gridCol>
                <a:gridCol w="246888">
                  <a:extLst>
                    <a:ext uri="{9D8B030D-6E8A-4147-A177-3AD203B41FA5}">
                      <a16:colId xmlns:a16="http://schemas.microsoft.com/office/drawing/2014/main" val="2155319481"/>
                    </a:ext>
                  </a:extLst>
                </a:gridCol>
                <a:gridCol w="208280">
                  <a:extLst>
                    <a:ext uri="{9D8B030D-6E8A-4147-A177-3AD203B41FA5}">
                      <a16:colId xmlns:a16="http://schemas.microsoft.com/office/drawing/2014/main" val="523998054"/>
                    </a:ext>
                  </a:extLst>
                </a:gridCol>
                <a:gridCol w="208280">
                  <a:extLst>
                    <a:ext uri="{9D8B030D-6E8A-4147-A177-3AD203B41FA5}">
                      <a16:colId xmlns:a16="http://schemas.microsoft.com/office/drawing/2014/main" val="2117940065"/>
                    </a:ext>
                  </a:extLst>
                </a:gridCol>
                <a:gridCol w="246888">
                  <a:extLst>
                    <a:ext uri="{9D8B030D-6E8A-4147-A177-3AD203B41FA5}">
                      <a16:colId xmlns:a16="http://schemas.microsoft.com/office/drawing/2014/main" val="989243003"/>
                    </a:ext>
                  </a:extLst>
                </a:gridCol>
                <a:gridCol w="208280">
                  <a:extLst>
                    <a:ext uri="{9D8B030D-6E8A-4147-A177-3AD203B41FA5}">
                      <a16:colId xmlns:a16="http://schemas.microsoft.com/office/drawing/2014/main" val="2354570928"/>
                    </a:ext>
                  </a:extLst>
                </a:gridCol>
                <a:gridCol w="208280">
                  <a:extLst>
                    <a:ext uri="{9D8B030D-6E8A-4147-A177-3AD203B41FA5}">
                      <a16:colId xmlns:a16="http://schemas.microsoft.com/office/drawing/2014/main" val="1995367904"/>
                    </a:ext>
                  </a:extLst>
                </a:gridCol>
                <a:gridCol w="208280">
                  <a:extLst>
                    <a:ext uri="{9D8B030D-6E8A-4147-A177-3AD203B41FA5}">
                      <a16:colId xmlns:a16="http://schemas.microsoft.com/office/drawing/2014/main" val="2837168528"/>
                    </a:ext>
                  </a:extLst>
                </a:gridCol>
                <a:gridCol w="246888">
                  <a:extLst>
                    <a:ext uri="{9D8B030D-6E8A-4147-A177-3AD203B41FA5}">
                      <a16:colId xmlns:a16="http://schemas.microsoft.com/office/drawing/2014/main" val="3418225348"/>
                    </a:ext>
                  </a:extLst>
                </a:gridCol>
                <a:gridCol w="208280">
                  <a:extLst>
                    <a:ext uri="{9D8B030D-6E8A-4147-A177-3AD203B41FA5}">
                      <a16:colId xmlns:a16="http://schemas.microsoft.com/office/drawing/2014/main" val="1834147898"/>
                    </a:ext>
                  </a:extLst>
                </a:gridCol>
                <a:gridCol w="208280">
                  <a:extLst>
                    <a:ext uri="{9D8B030D-6E8A-4147-A177-3AD203B41FA5}">
                      <a16:colId xmlns:a16="http://schemas.microsoft.com/office/drawing/2014/main" val="4096288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05682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- 2019-03-30 20:00:00 </a:t>
                      </a:r>
                      <a:r>
                        <a:rPr kumimoji="0" lang="en-US" sz="1000" b="0" i="0" u="none" strike="noStrike" kern="1200" cap="none" spc="0" normalizeH="0" baseline="0" noProof="0">
                          <a:ln>
                            <a:noFill/>
                          </a:ln>
                          <a:solidFill>
                            <a:prstClr val="black"/>
                          </a:solidFill>
                          <a:effectLst/>
                          <a:uLnTx/>
                          <a:uFillTx/>
                          <a:latin typeface="+mn-lt"/>
                          <a:ea typeface="+mn-ea"/>
                          <a:cs typeface="+mn-cs"/>
                        </a:rPr>
                        <a:t> 
 @farishajais is prove that you can never go wrong with stripes! Are you rocking this timeless print this weekend?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https://scontent.xx.fbcdn.net/v/t1.0-9/p720x720/55458280_2274096452654413_3478087060584136704_o.jpg?_nc_cat=101&amp;_nc_ht=scontent.xx&amp;oh=923bfef3dbb5c9c56e9fa7ae58bcfd34&amp;oe=5D0DCA88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51510627"/>
                  </a:ext>
                </a:extLst>
              </a:tr>
            </a:tbl>
          </a:graphicData>
        </a:graphic>
      </p:graphicFrame>
      <p:sp>
        <p:nvSpPr>
          <p:cNvPr id="4" name="Text Placeholder 3">
            <a:extLst>
              <a:ext uri="{FF2B5EF4-FFF2-40B4-BE49-F238E27FC236}">
                <a16:creationId xmlns:a16="http://schemas.microsoft.com/office/drawing/2014/main" id="{DC162E83-0130-4620-AFCF-E91669142AB2}"/>
              </a:ext>
            </a:extLst>
          </p:cNvPr>
          <p:cNvSpPr>
            <a:spLocks noGrp="1"/>
          </p:cNvSpPr>
          <p:nvPr>
            <p:ph type="body" sz="quarter" idx="14"/>
          </p:nvPr>
        </p:nvSpPr>
        <p:spPr/>
        <p:txBody>
          <a:bodyPr/>
          <a:lstStyle/>
          <a:p>
            <a:r>
              <a:rPr lang="en-US"/>
              <a:t>03/25/2019 - 03/31/2019</a:t>
            </a:r>
          </a:p>
        </p:txBody>
      </p:sp>
    </p:spTree>
    <p:extLst>
      <p:ext uri="{BB962C8B-B14F-4D97-AF65-F5344CB8AC3E}">
        <p14:creationId xmlns:p14="http://schemas.microsoft.com/office/powerpoint/2010/main" val="894481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BB49C-8AD9-4F91-B474-87A8F9596592}"/>
              </a:ext>
            </a:extLst>
          </p:cNvPr>
          <p:cNvSpPr>
            <a:spLocks noGrp="1"/>
          </p:cNvSpPr>
          <p:nvPr>
            <p:ph type="title"/>
          </p:nvPr>
        </p:nvSpPr>
        <p:spPr/>
        <p:txBody>
          <a:bodyPr/>
          <a:lstStyle/>
          <a:p>
            <a:r>
              <a:rPr lang="en-US"/>
              <a:t>Facebook Own Posts Table | Facebook Metrics - MY - 4 of 13</a:t>
            </a:r>
          </a:p>
        </p:txBody>
      </p:sp>
      <p:graphicFrame>
        <p:nvGraphicFramePr>
          <p:cNvPr id="5" name="Table Placeholder 4">
            <a:extLst>
              <a:ext uri="{FF2B5EF4-FFF2-40B4-BE49-F238E27FC236}">
                <a16:creationId xmlns:a16="http://schemas.microsoft.com/office/drawing/2014/main" id="{066F1EA6-F2C5-4F94-9BE8-F986E0B1F2F1}"/>
              </a:ext>
            </a:extLst>
          </p:cNvPr>
          <p:cNvGraphicFramePr>
            <a:graphicFrameLocks noGrp="1"/>
          </p:cNvGraphicFramePr>
          <p:nvPr>
            <p:ph type="tbl" sz="quarter" idx="13"/>
            <p:extLst>
              <p:ext uri="{D42A27DB-BD31-4B8C-83A1-F6EECF244321}">
                <p14:modId xmlns:p14="http://schemas.microsoft.com/office/powerpoint/2010/main" val="2288146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791786256"/>
                    </a:ext>
                  </a:extLst>
                </a:gridCol>
                <a:gridCol w="822959">
                  <a:extLst>
                    <a:ext uri="{9D8B030D-6E8A-4147-A177-3AD203B41FA5}">
                      <a16:colId xmlns:a16="http://schemas.microsoft.com/office/drawing/2014/main" val="916935248"/>
                    </a:ext>
                  </a:extLst>
                </a:gridCol>
                <a:gridCol w="208280">
                  <a:extLst>
                    <a:ext uri="{9D8B030D-6E8A-4147-A177-3AD203B41FA5}">
                      <a16:colId xmlns:a16="http://schemas.microsoft.com/office/drawing/2014/main" val="201271866"/>
                    </a:ext>
                  </a:extLst>
                </a:gridCol>
                <a:gridCol w="246888">
                  <a:extLst>
                    <a:ext uri="{9D8B030D-6E8A-4147-A177-3AD203B41FA5}">
                      <a16:colId xmlns:a16="http://schemas.microsoft.com/office/drawing/2014/main" val="3829322630"/>
                    </a:ext>
                  </a:extLst>
                </a:gridCol>
                <a:gridCol w="246888">
                  <a:extLst>
                    <a:ext uri="{9D8B030D-6E8A-4147-A177-3AD203B41FA5}">
                      <a16:colId xmlns:a16="http://schemas.microsoft.com/office/drawing/2014/main" val="1491888592"/>
                    </a:ext>
                  </a:extLst>
                </a:gridCol>
                <a:gridCol w="246888">
                  <a:extLst>
                    <a:ext uri="{9D8B030D-6E8A-4147-A177-3AD203B41FA5}">
                      <a16:colId xmlns:a16="http://schemas.microsoft.com/office/drawing/2014/main" val="2431187655"/>
                    </a:ext>
                  </a:extLst>
                </a:gridCol>
                <a:gridCol w="208280">
                  <a:extLst>
                    <a:ext uri="{9D8B030D-6E8A-4147-A177-3AD203B41FA5}">
                      <a16:colId xmlns:a16="http://schemas.microsoft.com/office/drawing/2014/main" val="1079615457"/>
                    </a:ext>
                  </a:extLst>
                </a:gridCol>
                <a:gridCol w="208280">
                  <a:extLst>
                    <a:ext uri="{9D8B030D-6E8A-4147-A177-3AD203B41FA5}">
                      <a16:colId xmlns:a16="http://schemas.microsoft.com/office/drawing/2014/main" val="1684221723"/>
                    </a:ext>
                  </a:extLst>
                </a:gridCol>
                <a:gridCol w="208280">
                  <a:extLst>
                    <a:ext uri="{9D8B030D-6E8A-4147-A177-3AD203B41FA5}">
                      <a16:colId xmlns:a16="http://schemas.microsoft.com/office/drawing/2014/main" val="425827040"/>
                    </a:ext>
                  </a:extLst>
                </a:gridCol>
                <a:gridCol w="208280">
                  <a:extLst>
                    <a:ext uri="{9D8B030D-6E8A-4147-A177-3AD203B41FA5}">
                      <a16:colId xmlns:a16="http://schemas.microsoft.com/office/drawing/2014/main" val="1608969709"/>
                    </a:ext>
                  </a:extLst>
                </a:gridCol>
                <a:gridCol w="208280">
                  <a:extLst>
                    <a:ext uri="{9D8B030D-6E8A-4147-A177-3AD203B41FA5}">
                      <a16:colId xmlns:a16="http://schemas.microsoft.com/office/drawing/2014/main" val="332740886"/>
                    </a:ext>
                  </a:extLst>
                </a:gridCol>
                <a:gridCol w="208280">
                  <a:extLst>
                    <a:ext uri="{9D8B030D-6E8A-4147-A177-3AD203B41FA5}">
                      <a16:colId xmlns:a16="http://schemas.microsoft.com/office/drawing/2014/main" val="3560703917"/>
                    </a:ext>
                  </a:extLst>
                </a:gridCol>
                <a:gridCol w="208280">
                  <a:extLst>
                    <a:ext uri="{9D8B030D-6E8A-4147-A177-3AD203B41FA5}">
                      <a16:colId xmlns:a16="http://schemas.microsoft.com/office/drawing/2014/main" val="4127287898"/>
                    </a:ext>
                  </a:extLst>
                </a:gridCol>
                <a:gridCol w="246888">
                  <a:extLst>
                    <a:ext uri="{9D8B030D-6E8A-4147-A177-3AD203B41FA5}">
                      <a16:colId xmlns:a16="http://schemas.microsoft.com/office/drawing/2014/main" val="3109550067"/>
                    </a:ext>
                  </a:extLst>
                </a:gridCol>
                <a:gridCol w="246888">
                  <a:extLst>
                    <a:ext uri="{9D8B030D-6E8A-4147-A177-3AD203B41FA5}">
                      <a16:colId xmlns:a16="http://schemas.microsoft.com/office/drawing/2014/main" val="2795379695"/>
                    </a:ext>
                  </a:extLst>
                </a:gridCol>
                <a:gridCol w="246888">
                  <a:extLst>
                    <a:ext uri="{9D8B030D-6E8A-4147-A177-3AD203B41FA5}">
                      <a16:colId xmlns:a16="http://schemas.microsoft.com/office/drawing/2014/main" val="1848280810"/>
                    </a:ext>
                  </a:extLst>
                </a:gridCol>
                <a:gridCol w="208280">
                  <a:extLst>
                    <a:ext uri="{9D8B030D-6E8A-4147-A177-3AD203B41FA5}">
                      <a16:colId xmlns:a16="http://schemas.microsoft.com/office/drawing/2014/main" val="3505598158"/>
                    </a:ext>
                  </a:extLst>
                </a:gridCol>
                <a:gridCol w="246888">
                  <a:extLst>
                    <a:ext uri="{9D8B030D-6E8A-4147-A177-3AD203B41FA5}">
                      <a16:colId xmlns:a16="http://schemas.microsoft.com/office/drawing/2014/main" val="2273137409"/>
                    </a:ext>
                  </a:extLst>
                </a:gridCol>
                <a:gridCol w="246888">
                  <a:extLst>
                    <a:ext uri="{9D8B030D-6E8A-4147-A177-3AD203B41FA5}">
                      <a16:colId xmlns:a16="http://schemas.microsoft.com/office/drawing/2014/main" val="2180168421"/>
                    </a:ext>
                  </a:extLst>
                </a:gridCol>
                <a:gridCol w="246888">
                  <a:extLst>
                    <a:ext uri="{9D8B030D-6E8A-4147-A177-3AD203B41FA5}">
                      <a16:colId xmlns:a16="http://schemas.microsoft.com/office/drawing/2014/main" val="152022770"/>
                    </a:ext>
                  </a:extLst>
                </a:gridCol>
                <a:gridCol w="208280">
                  <a:extLst>
                    <a:ext uri="{9D8B030D-6E8A-4147-A177-3AD203B41FA5}">
                      <a16:colId xmlns:a16="http://schemas.microsoft.com/office/drawing/2014/main" val="113398945"/>
                    </a:ext>
                  </a:extLst>
                </a:gridCol>
                <a:gridCol w="208280">
                  <a:extLst>
                    <a:ext uri="{9D8B030D-6E8A-4147-A177-3AD203B41FA5}">
                      <a16:colId xmlns:a16="http://schemas.microsoft.com/office/drawing/2014/main" val="2411442605"/>
                    </a:ext>
                  </a:extLst>
                </a:gridCol>
                <a:gridCol w="246888">
                  <a:extLst>
                    <a:ext uri="{9D8B030D-6E8A-4147-A177-3AD203B41FA5}">
                      <a16:colId xmlns:a16="http://schemas.microsoft.com/office/drawing/2014/main" val="324160967"/>
                    </a:ext>
                  </a:extLst>
                </a:gridCol>
                <a:gridCol w="208280">
                  <a:extLst>
                    <a:ext uri="{9D8B030D-6E8A-4147-A177-3AD203B41FA5}">
                      <a16:colId xmlns:a16="http://schemas.microsoft.com/office/drawing/2014/main" val="4166151287"/>
                    </a:ext>
                  </a:extLst>
                </a:gridCol>
                <a:gridCol w="208280">
                  <a:extLst>
                    <a:ext uri="{9D8B030D-6E8A-4147-A177-3AD203B41FA5}">
                      <a16:colId xmlns:a16="http://schemas.microsoft.com/office/drawing/2014/main" val="640986164"/>
                    </a:ext>
                  </a:extLst>
                </a:gridCol>
                <a:gridCol w="208280">
                  <a:extLst>
                    <a:ext uri="{9D8B030D-6E8A-4147-A177-3AD203B41FA5}">
                      <a16:colId xmlns:a16="http://schemas.microsoft.com/office/drawing/2014/main" val="1299915664"/>
                    </a:ext>
                  </a:extLst>
                </a:gridCol>
                <a:gridCol w="246888">
                  <a:extLst>
                    <a:ext uri="{9D8B030D-6E8A-4147-A177-3AD203B41FA5}">
                      <a16:colId xmlns:a16="http://schemas.microsoft.com/office/drawing/2014/main" val="1457388828"/>
                    </a:ext>
                  </a:extLst>
                </a:gridCol>
                <a:gridCol w="208280">
                  <a:extLst>
                    <a:ext uri="{9D8B030D-6E8A-4147-A177-3AD203B41FA5}">
                      <a16:colId xmlns:a16="http://schemas.microsoft.com/office/drawing/2014/main" val="2786528092"/>
                    </a:ext>
                  </a:extLst>
                </a:gridCol>
                <a:gridCol w="208280">
                  <a:extLst>
                    <a:ext uri="{9D8B030D-6E8A-4147-A177-3AD203B41FA5}">
                      <a16:colId xmlns:a16="http://schemas.microsoft.com/office/drawing/2014/main" val="2778530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51658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- 2019-03-30 02:00:00 </a:t>
                      </a:r>
                      <a:r>
                        <a:rPr kumimoji="0" lang="en-US" sz="1000" b="0" i="0" u="none" strike="noStrike" kern="1200" cap="none" spc="0" normalizeH="0" baseline="0" noProof="0">
                          <a:ln>
                            <a:noFill/>
                          </a:ln>
                          <a:solidFill>
                            <a:prstClr val="black"/>
                          </a:solidFill>
                          <a:effectLst/>
                          <a:uLnTx/>
                          <a:uFillTx/>
                          <a:latin typeface="+mn-lt"/>
                          <a:ea typeface="+mn-ea"/>
                          <a:cs typeface="+mn-cs"/>
                        </a:rPr>
                        <a:t> 
 it's time for a watch upgrade! Nothing say stylish and functional like the SUUNTO 9. Use the code SUUNTO50 for 50% off on selected products:
https://zlr.my/2Yr1F54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80822779"/>
                  </a:ext>
                </a:extLst>
              </a:tr>
            </a:tbl>
          </a:graphicData>
        </a:graphic>
      </p:graphicFrame>
      <p:sp>
        <p:nvSpPr>
          <p:cNvPr id="4" name="Text Placeholder 3">
            <a:extLst>
              <a:ext uri="{FF2B5EF4-FFF2-40B4-BE49-F238E27FC236}">
                <a16:creationId xmlns:a16="http://schemas.microsoft.com/office/drawing/2014/main" id="{DA926AFE-C3E4-4AC2-B236-BC97ACCB5E53}"/>
              </a:ext>
            </a:extLst>
          </p:cNvPr>
          <p:cNvSpPr>
            <a:spLocks noGrp="1"/>
          </p:cNvSpPr>
          <p:nvPr>
            <p:ph type="body" sz="quarter" idx="14"/>
          </p:nvPr>
        </p:nvSpPr>
        <p:spPr/>
        <p:txBody>
          <a:bodyPr/>
          <a:lstStyle/>
          <a:p>
            <a:r>
              <a:rPr lang="en-US"/>
              <a:t>03/25/2019 - 03/31/2019</a:t>
            </a:r>
          </a:p>
        </p:txBody>
      </p:sp>
    </p:spTree>
    <p:extLst>
      <p:ext uri="{BB962C8B-B14F-4D97-AF65-F5344CB8AC3E}">
        <p14:creationId xmlns:p14="http://schemas.microsoft.com/office/powerpoint/2010/main" val="314944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72014-1649-46F4-8555-3F52C93763F1}"/>
              </a:ext>
            </a:extLst>
          </p:cNvPr>
          <p:cNvSpPr>
            <a:spLocks noGrp="1"/>
          </p:cNvSpPr>
          <p:nvPr>
            <p:ph type="title"/>
          </p:nvPr>
        </p:nvSpPr>
        <p:spPr/>
        <p:txBody>
          <a:bodyPr/>
          <a:lstStyle/>
          <a:p>
            <a:r>
              <a:rPr lang="en-US"/>
              <a:t>Facebook Own Posts Table | Facebook Metrics - MY - 5 of 13</a:t>
            </a:r>
          </a:p>
        </p:txBody>
      </p:sp>
      <p:graphicFrame>
        <p:nvGraphicFramePr>
          <p:cNvPr id="5" name="Table Placeholder 4">
            <a:extLst>
              <a:ext uri="{FF2B5EF4-FFF2-40B4-BE49-F238E27FC236}">
                <a16:creationId xmlns:a16="http://schemas.microsoft.com/office/drawing/2014/main" id="{14121412-19AC-45FB-84BD-B5B228F8DAC1}"/>
              </a:ext>
            </a:extLst>
          </p:cNvPr>
          <p:cNvGraphicFramePr>
            <a:graphicFrameLocks noGrp="1"/>
          </p:cNvGraphicFramePr>
          <p:nvPr>
            <p:ph type="tbl" sz="quarter" idx="13"/>
            <p:extLst>
              <p:ext uri="{D42A27DB-BD31-4B8C-83A1-F6EECF244321}">
                <p14:modId xmlns:p14="http://schemas.microsoft.com/office/powerpoint/2010/main" val="3486511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355110187"/>
                    </a:ext>
                  </a:extLst>
                </a:gridCol>
                <a:gridCol w="822959">
                  <a:extLst>
                    <a:ext uri="{9D8B030D-6E8A-4147-A177-3AD203B41FA5}">
                      <a16:colId xmlns:a16="http://schemas.microsoft.com/office/drawing/2014/main" val="518111744"/>
                    </a:ext>
                  </a:extLst>
                </a:gridCol>
                <a:gridCol w="208280">
                  <a:extLst>
                    <a:ext uri="{9D8B030D-6E8A-4147-A177-3AD203B41FA5}">
                      <a16:colId xmlns:a16="http://schemas.microsoft.com/office/drawing/2014/main" val="2091291555"/>
                    </a:ext>
                  </a:extLst>
                </a:gridCol>
                <a:gridCol w="246888">
                  <a:extLst>
                    <a:ext uri="{9D8B030D-6E8A-4147-A177-3AD203B41FA5}">
                      <a16:colId xmlns:a16="http://schemas.microsoft.com/office/drawing/2014/main" val="1330283975"/>
                    </a:ext>
                  </a:extLst>
                </a:gridCol>
                <a:gridCol w="246888">
                  <a:extLst>
                    <a:ext uri="{9D8B030D-6E8A-4147-A177-3AD203B41FA5}">
                      <a16:colId xmlns:a16="http://schemas.microsoft.com/office/drawing/2014/main" val="224815325"/>
                    </a:ext>
                  </a:extLst>
                </a:gridCol>
                <a:gridCol w="246888">
                  <a:extLst>
                    <a:ext uri="{9D8B030D-6E8A-4147-A177-3AD203B41FA5}">
                      <a16:colId xmlns:a16="http://schemas.microsoft.com/office/drawing/2014/main" val="242655189"/>
                    </a:ext>
                  </a:extLst>
                </a:gridCol>
                <a:gridCol w="208280">
                  <a:extLst>
                    <a:ext uri="{9D8B030D-6E8A-4147-A177-3AD203B41FA5}">
                      <a16:colId xmlns:a16="http://schemas.microsoft.com/office/drawing/2014/main" val="428360644"/>
                    </a:ext>
                  </a:extLst>
                </a:gridCol>
                <a:gridCol w="208280">
                  <a:extLst>
                    <a:ext uri="{9D8B030D-6E8A-4147-A177-3AD203B41FA5}">
                      <a16:colId xmlns:a16="http://schemas.microsoft.com/office/drawing/2014/main" val="1009596078"/>
                    </a:ext>
                  </a:extLst>
                </a:gridCol>
                <a:gridCol w="208280">
                  <a:extLst>
                    <a:ext uri="{9D8B030D-6E8A-4147-A177-3AD203B41FA5}">
                      <a16:colId xmlns:a16="http://schemas.microsoft.com/office/drawing/2014/main" val="1378374567"/>
                    </a:ext>
                  </a:extLst>
                </a:gridCol>
                <a:gridCol w="208280">
                  <a:extLst>
                    <a:ext uri="{9D8B030D-6E8A-4147-A177-3AD203B41FA5}">
                      <a16:colId xmlns:a16="http://schemas.microsoft.com/office/drawing/2014/main" val="4220650801"/>
                    </a:ext>
                  </a:extLst>
                </a:gridCol>
                <a:gridCol w="208280">
                  <a:extLst>
                    <a:ext uri="{9D8B030D-6E8A-4147-A177-3AD203B41FA5}">
                      <a16:colId xmlns:a16="http://schemas.microsoft.com/office/drawing/2014/main" val="263739362"/>
                    </a:ext>
                  </a:extLst>
                </a:gridCol>
                <a:gridCol w="208280">
                  <a:extLst>
                    <a:ext uri="{9D8B030D-6E8A-4147-A177-3AD203B41FA5}">
                      <a16:colId xmlns:a16="http://schemas.microsoft.com/office/drawing/2014/main" val="1717077058"/>
                    </a:ext>
                  </a:extLst>
                </a:gridCol>
                <a:gridCol w="208280">
                  <a:extLst>
                    <a:ext uri="{9D8B030D-6E8A-4147-A177-3AD203B41FA5}">
                      <a16:colId xmlns:a16="http://schemas.microsoft.com/office/drawing/2014/main" val="3342987693"/>
                    </a:ext>
                  </a:extLst>
                </a:gridCol>
                <a:gridCol w="246888">
                  <a:extLst>
                    <a:ext uri="{9D8B030D-6E8A-4147-A177-3AD203B41FA5}">
                      <a16:colId xmlns:a16="http://schemas.microsoft.com/office/drawing/2014/main" val="698940926"/>
                    </a:ext>
                  </a:extLst>
                </a:gridCol>
                <a:gridCol w="246888">
                  <a:extLst>
                    <a:ext uri="{9D8B030D-6E8A-4147-A177-3AD203B41FA5}">
                      <a16:colId xmlns:a16="http://schemas.microsoft.com/office/drawing/2014/main" val="2089960903"/>
                    </a:ext>
                  </a:extLst>
                </a:gridCol>
                <a:gridCol w="246888">
                  <a:extLst>
                    <a:ext uri="{9D8B030D-6E8A-4147-A177-3AD203B41FA5}">
                      <a16:colId xmlns:a16="http://schemas.microsoft.com/office/drawing/2014/main" val="3161278993"/>
                    </a:ext>
                  </a:extLst>
                </a:gridCol>
                <a:gridCol w="208280">
                  <a:extLst>
                    <a:ext uri="{9D8B030D-6E8A-4147-A177-3AD203B41FA5}">
                      <a16:colId xmlns:a16="http://schemas.microsoft.com/office/drawing/2014/main" val="3212328276"/>
                    </a:ext>
                  </a:extLst>
                </a:gridCol>
                <a:gridCol w="246888">
                  <a:extLst>
                    <a:ext uri="{9D8B030D-6E8A-4147-A177-3AD203B41FA5}">
                      <a16:colId xmlns:a16="http://schemas.microsoft.com/office/drawing/2014/main" val="2517918086"/>
                    </a:ext>
                  </a:extLst>
                </a:gridCol>
                <a:gridCol w="246888">
                  <a:extLst>
                    <a:ext uri="{9D8B030D-6E8A-4147-A177-3AD203B41FA5}">
                      <a16:colId xmlns:a16="http://schemas.microsoft.com/office/drawing/2014/main" val="846013535"/>
                    </a:ext>
                  </a:extLst>
                </a:gridCol>
                <a:gridCol w="246888">
                  <a:extLst>
                    <a:ext uri="{9D8B030D-6E8A-4147-A177-3AD203B41FA5}">
                      <a16:colId xmlns:a16="http://schemas.microsoft.com/office/drawing/2014/main" val="3002527163"/>
                    </a:ext>
                  </a:extLst>
                </a:gridCol>
                <a:gridCol w="208280">
                  <a:extLst>
                    <a:ext uri="{9D8B030D-6E8A-4147-A177-3AD203B41FA5}">
                      <a16:colId xmlns:a16="http://schemas.microsoft.com/office/drawing/2014/main" val="1738932047"/>
                    </a:ext>
                  </a:extLst>
                </a:gridCol>
                <a:gridCol w="208280">
                  <a:extLst>
                    <a:ext uri="{9D8B030D-6E8A-4147-A177-3AD203B41FA5}">
                      <a16:colId xmlns:a16="http://schemas.microsoft.com/office/drawing/2014/main" val="3703466125"/>
                    </a:ext>
                  </a:extLst>
                </a:gridCol>
                <a:gridCol w="246888">
                  <a:extLst>
                    <a:ext uri="{9D8B030D-6E8A-4147-A177-3AD203B41FA5}">
                      <a16:colId xmlns:a16="http://schemas.microsoft.com/office/drawing/2014/main" val="262131396"/>
                    </a:ext>
                  </a:extLst>
                </a:gridCol>
                <a:gridCol w="208280">
                  <a:extLst>
                    <a:ext uri="{9D8B030D-6E8A-4147-A177-3AD203B41FA5}">
                      <a16:colId xmlns:a16="http://schemas.microsoft.com/office/drawing/2014/main" val="2271713880"/>
                    </a:ext>
                  </a:extLst>
                </a:gridCol>
                <a:gridCol w="208280">
                  <a:extLst>
                    <a:ext uri="{9D8B030D-6E8A-4147-A177-3AD203B41FA5}">
                      <a16:colId xmlns:a16="http://schemas.microsoft.com/office/drawing/2014/main" val="1426444004"/>
                    </a:ext>
                  </a:extLst>
                </a:gridCol>
                <a:gridCol w="208280">
                  <a:extLst>
                    <a:ext uri="{9D8B030D-6E8A-4147-A177-3AD203B41FA5}">
                      <a16:colId xmlns:a16="http://schemas.microsoft.com/office/drawing/2014/main" val="3403764414"/>
                    </a:ext>
                  </a:extLst>
                </a:gridCol>
                <a:gridCol w="246888">
                  <a:extLst>
                    <a:ext uri="{9D8B030D-6E8A-4147-A177-3AD203B41FA5}">
                      <a16:colId xmlns:a16="http://schemas.microsoft.com/office/drawing/2014/main" val="1013992596"/>
                    </a:ext>
                  </a:extLst>
                </a:gridCol>
                <a:gridCol w="208280">
                  <a:extLst>
                    <a:ext uri="{9D8B030D-6E8A-4147-A177-3AD203B41FA5}">
                      <a16:colId xmlns:a16="http://schemas.microsoft.com/office/drawing/2014/main" val="142656421"/>
                    </a:ext>
                  </a:extLst>
                </a:gridCol>
                <a:gridCol w="208280">
                  <a:extLst>
                    <a:ext uri="{9D8B030D-6E8A-4147-A177-3AD203B41FA5}">
                      <a16:colId xmlns:a16="http://schemas.microsoft.com/office/drawing/2014/main" val="2177008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099775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- 2019-03-29 20:00:00 </a:t>
                      </a:r>
                      <a:r>
                        <a:rPr kumimoji="0" lang="en-US" sz="1000" b="0" i="0" u="none" strike="noStrike" kern="1200" cap="none" spc="0" normalizeH="0" baseline="0" noProof="0">
                          <a:ln>
                            <a:noFill/>
                          </a:ln>
                          <a:solidFill>
                            <a:prstClr val="black"/>
                          </a:solidFill>
                          <a:effectLst/>
                          <a:uLnTx/>
                          <a:uFillTx/>
                          <a:latin typeface="+mn-lt"/>
                          <a:ea typeface="+mn-ea"/>
                          <a:cs typeface="+mn-cs"/>
                        </a:rPr>
                        <a:t> 
 Timeless and chic silhouettes from an esteemed French fashion label:
https://zlr.my/2FBkwD0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01858698"/>
                  </a:ext>
                </a:extLst>
              </a:tr>
            </a:tbl>
          </a:graphicData>
        </a:graphic>
      </p:graphicFrame>
      <p:sp>
        <p:nvSpPr>
          <p:cNvPr id="4" name="Text Placeholder 3">
            <a:extLst>
              <a:ext uri="{FF2B5EF4-FFF2-40B4-BE49-F238E27FC236}">
                <a16:creationId xmlns:a16="http://schemas.microsoft.com/office/drawing/2014/main" id="{252A8753-0EAE-485F-A41D-CB13DAF7ECA6}"/>
              </a:ext>
            </a:extLst>
          </p:cNvPr>
          <p:cNvSpPr>
            <a:spLocks noGrp="1"/>
          </p:cNvSpPr>
          <p:nvPr>
            <p:ph type="body" sz="quarter" idx="14"/>
          </p:nvPr>
        </p:nvSpPr>
        <p:spPr/>
        <p:txBody>
          <a:bodyPr/>
          <a:lstStyle/>
          <a:p>
            <a:r>
              <a:rPr lang="en-US"/>
              <a:t>03/25/2019 - 03/31/2019</a:t>
            </a:r>
          </a:p>
        </p:txBody>
      </p:sp>
    </p:spTree>
    <p:extLst>
      <p:ext uri="{BB962C8B-B14F-4D97-AF65-F5344CB8AC3E}">
        <p14:creationId xmlns:p14="http://schemas.microsoft.com/office/powerpoint/2010/main" val="1584442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07861-B1EF-4ACF-B5A5-755134DEC696}"/>
              </a:ext>
            </a:extLst>
          </p:cNvPr>
          <p:cNvSpPr>
            <a:spLocks noGrp="1"/>
          </p:cNvSpPr>
          <p:nvPr>
            <p:ph type="title"/>
          </p:nvPr>
        </p:nvSpPr>
        <p:spPr/>
        <p:txBody>
          <a:bodyPr/>
          <a:lstStyle/>
          <a:p>
            <a:r>
              <a:rPr lang="en-US"/>
              <a:t>Facebook Own Posts Table | Facebook Metrics - MY - 6 of 13</a:t>
            </a:r>
          </a:p>
        </p:txBody>
      </p:sp>
      <p:graphicFrame>
        <p:nvGraphicFramePr>
          <p:cNvPr id="5" name="Table Placeholder 4">
            <a:extLst>
              <a:ext uri="{FF2B5EF4-FFF2-40B4-BE49-F238E27FC236}">
                <a16:creationId xmlns:a16="http://schemas.microsoft.com/office/drawing/2014/main" id="{80519C6F-63C1-4987-9DAF-57D9A745D3DE}"/>
              </a:ext>
            </a:extLst>
          </p:cNvPr>
          <p:cNvGraphicFramePr>
            <a:graphicFrameLocks noGrp="1"/>
          </p:cNvGraphicFramePr>
          <p:nvPr>
            <p:ph type="tbl" sz="quarter" idx="13"/>
            <p:extLst>
              <p:ext uri="{D42A27DB-BD31-4B8C-83A1-F6EECF244321}">
                <p14:modId xmlns:p14="http://schemas.microsoft.com/office/powerpoint/2010/main" val="1517981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107211876"/>
                    </a:ext>
                  </a:extLst>
                </a:gridCol>
                <a:gridCol w="822959">
                  <a:extLst>
                    <a:ext uri="{9D8B030D-6E8A-4147-A177-3AD203B41FA5}">
                      <a16:colId xmlns:a16="http://schemas.microsoft.com/office/drawing/2014/main" val="4027789682"/>
                    </a:ext>
                  </a:extLst>
                </a:gridCol>
                <a:gridCol w="208280">
                  <a:extLst>
                    <a:ext uri="{9D8B030D-6E8A-4147-A177-3AD203B41FA5}">
                      <a16:colId xmlns:a16="http://schemas.microsoft.com/office/drawing/2014/main" val="1707887782"/>
                    </a:ext>
                  </a:extLst>
                </a:gridCol>
                <a:gridCol w="246888">
                  <a:extLst>
                    <a:ext uri="{9D8B030D-6E8A-4147-A177-3AD203B41FA5}">
                      <a16:colId xmlns:a16="http://schemas.microsoft.com/office/drawing/2014/main" val="3218171902"/>
                    </a:ext>
                  </a:extLst>
                </a:gridCol>
                <a:gridCol w="246888">
                  <a:extLst>
                    <a:ext uri="{9D8B030D-6E8A-4147-A177-3AD203B41FA5}">
                      <a16:colId xmlns:a16="http://schemas.microsoft.com/office/drawing/2014/main" val="1440272129"/>
                    </a:ext>
                  </a:extLst>
                </a:gridCol>
                <a:gridCol w="246888">
                  <a:extLst>
                    <a:ext uri="{9D8B030D-6E8A-4147-A177-3AD203B41FA5}">
                      <a16:colId xmlns:a16="http://schemas.microsoft.com/office/drawing/2014/main" val="2813577147"/>
                    </a:ext>
                  </a:extLst>
                </a:gridCol>
                <a:gridCol w="208280">
                  <a:extLst>
                    <a:ext uri="{9D8B030D-6E8A-4147-A177-3AD203B41FA5}">
                      <a16:colId xmlns:a16="http://schemas.microsoft.com/office/drawing/2014/main" val="2324194766"/>
                    </a:ext>
                  </a:extLst>
                </a:gridCol>
                <a:gridCol w="208280">
                  <a:extLst>
                    <a:ext uri="{9D8B030D-6E8A-4147-A177-3AD203B41FA5}">
                      <a16:colId xmlns:a16="http://schemas.microsoft.com/office/drawing/2014/main" val="2910276999"/>
                    </a:ext>
                  </a:extLst>
                </a:gridCol>
                <a:gridCol w="208280">
                  <a:extLst>
                    <a:ext uri="{9D8B030D-6E8A-4147-A177-3AD203B41FA5}">
                      <a16:colId xmlns:a16="http://schemas.microsoft.com/office/drawing/2014/main" val="2251869478"/>
                    </a:ext>
                  </a:extLst>
                </a:gridCol>
                <a:gridCol w="208280">
                  <a:extLst>
                    <a:ext uri="{9D8B030D-6E8A-4147-A177-3AD203B41FA5}">
                      <a16:colId xmlns:a16="http://schemas.microsoft.com/office/drawing/2014/main" val="147310546"/>
                    </a:ext>
                  </a:extLst>
                </a:gridCol>
                <a:gridCol w="208280">
                  <a:extLst>
                    <a:ext uri="{9D8B030D-6E8A-4147-A177-3AD203B41FA5}">
                      <a16:colId xmlns:a16="http://schemas.microsoft.com/office/drawing/2014/main" val="2300181217"/>
                    </a:ext>
                  </a:extLst>
                </a:gridCol>
                <a:gridCol w="208280">
                  <a:extLst>
                    <a:ext uri="{9D8B030D-6E8A-4147-A177-3AD203B41FA5}">
                      <a16:colId xmlns:a16="http://schemas.microsoft.com/office/drawing/2014/main" val="3949202122"/>
                    </a:ext>
                  </a:extLst>
                </a:gridCol>
                <a:gridCol w="208280">
                  <a:extLst>
                    <a:ext uri="{9D8B030D-6E8A-4147-A177-3AD203B41FA5}">
                      <a16:colId xmlns:a16="http://schemas.microsoft.com/office/drawing/2014/main" val="3436324846"/>
                    </a:ext>
                  </a:extLst>
                </a:gridCol>
                <a:gridCol w="246888">
                  <a:extLst>
                    <a:ext uri="{9D8B030D-6E8A-4147-A177-3AD203B41FA5}">
                      <a16:colId xmlns:a16="http://schemas.microsoft.com/office/drawing/2014/main" val="1097326375"/>
                    </a:ext>
                  </a:extLst>
                </a:gridCol>
                <a:gridCol w="246888">
                  <a:extLst>
                    <a:ext uri="{9D8B030D-6E8A-4147-A177-3AD203B41FA5}">
                      <a16:colId xmlns:a16="http://schemas.microsoft.com/office/drawing/2014/main" val="1655634204"/>
                    </a:ext>
                  </a:extLst>
                </a:gridCol>
                <a:gridCol w="246888">
                  <a:extLst>
                    <a:ext uri="{9D8B030D-6E8A-4147-A177-3AD203B41FA5}">
                      <a16:colId xmlns:a16="http://schemas.microsoft.com/office/drawing/2014/main" val="1570624382"/>
                    </a:ext>
                  </a:extLst>
                </a:gridCol>
                <a:gridCol w="208280">
                  <a:extLst>
                    <a:ext uri="{9D8B030D-6E8A-4147-A177-3AD203B41FA5}">
                      <a16:colId xmlns:a16="http://schemas.microsoft.com/office/drawing/2014/main" val="3229045977"/>
                    </a:ext>
                  </a:extLst>
                </a:gridCol>
                <a:gridCol w="246888">
                  <a:extLst>
                    <a:ext uri="{9D8B030D-6E8A-4147-A177-3AD203B41FA5}">
                      <a16:colId xmlns:a16="http://schemas.microsoft.com/office/drawing/2014/main" val="1181670457"/>
                    </a:ext>
                  </a:extLst>
                </a:gridCol>
                <a:gridCol w="246888">
                  <a:extLst>
                    <a:ext uri="{9D8B030D-6E8A-4147-A177-3AD203B41FA5}">
                      <a16:colId xmlns:a16="http://schemas.microsoft.com/office/drawing/2014/main" val="830200784"/>
                    </a:ext>
                  </a:extLst>
                </a:gridCol>
                <a:gridCol w="246888">
                  <a:extLst>
                    <a:ext uri="{9D8B030D-6E8A-4147-A177-3AD203B41FA5}">
                      <a16:colId xmlns:a16="http://schemas.microsoft.com/office/drawing/2014/main" val="4225465317"/>
                    </a:ext>
                  </a:extLst>
                </a:gridCol>
                <a:gridCol w="208280">
                  <a:extLst>
                    <a:ext uri="{9D8B030D-6E8A-4147-A177-3AD203B41FA5}">
                      <a16:colId xmlns:a16="http://schemas.microsoft.com/office/drawing/2014/main" val="2900879602"/>
                    </a:ext>
                  </a:extLst>
                </a:gridCol>
                <a:gridCol w="208280">
                  <a:extLst>
                    <a:ext uri="{9D8B030D-6E8A-4147-A177-3AD203B41FA5}">
                      <a16:colId xmlns:a16="http://schemas.microsoft.com/office/drawing/2014/main" val="3354090332"/>
                    </a:ext>
                  </a:extLst>
                </a:gridCol>
                <a:gridCol w="246888">
                  <a:extLst>
                    <a:ext uri="{9D8B030D-6E8A-4147-A177-3AD203B41FA5}">
                      <a16:colId xmlns:a16="http://schemas.microsoft.com/office/drawing/2014/main" val="1355869847"/>
                    </a:ext>
                  </a:extLst>
                </a:gridCol>
                <a:gridCol w="208280">
                  <a:extLst>
                    <a:ext uri="{9D8B030D-6E8A-4147-A177-3AD203B41FA5}">
                      <a16:colId xmlns:a16="http://schemas.microsoft.com/office/drawing/2014/main" val="1122284452"/>
                    </a:ext>
                  </a:extLst>
                </a:gridCol>
                <a:gridCol w="208280">
                  <a:extLst>
                    <a:ext uri="{9D8B030D-6E8A-4147-A177-3AD203B41FA5}">
                      <a16:colId xmlns:a16="http://schemas.microsoft.com/office/drawing/2014/main" val="107916726"/>
                    </a:ext>
                  </a:extLst>
                </a:gridCol>
                <a:gridCol w="208280">
                  <a:extLst>
                    <a:ext uri="{9D8B030D-6E8A-4147-A177-3AD203B41FA5}">
                      <a16:colId xmlns:a16="http://schemas.microsoft.com/office/drawing/2014/main" val="998111460"/>
                    </a:ext>
                  </a:extLst>
                </a:gridCol>
                <a:gridCol w="246888">
                  <a:extLst>
                    <a:ext uri="{9D8B030D-6E8A-4147-A177-3AD203B41FA5}">
                      <a16:colId xmlns:a16="http://schemas.microsoft.com/office/drawing/2014/main" val="61588706"/>
                    </a:ext>
                  </a:extLst>
                </a:gridCol>
                <a:gridCol w="208280">
                  <a:extLst>
                    <a:ext uri="{9D8B030D-6E8A-4147-A177-3AD203B41FA5}">
                      <a16:colId xmlns:a16="http://schemas.microsoft.com/office/drawing/2014/main" val="3738892904"/>
                    </a:ext>
                  </a:extLst>
                </a:gridCol>
                <a:gridCol w="208280">
                  <a:extLst>
                    <a:ext uri="{9D8B030D-6E8A-4147-A177-3AD203B41FA5}">
                      <a16:colId xmlns:a16="http://schemas.microsoft.com/office/drawing/2014/main" val="2581847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64212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- 2019-03-29 05:00:00 </a:t>
                      </a:r>
                      <a:r>
                        <a:rPr kumimoji="0" lang="en-US" sz="1000" b="0" i="0" u="none" strike="noStrike" kern="1200" cap="none" spc="0" normalizeH="0" baseline="0" noProof="0">
                          <a:ln>
                            <a:noFill/>
                          </a:ln>
                          <a:solidFill>
                            <a:prstClr val="black"/>
                          </a:solidFill>
                          <a:effectLst/>
                          <a:uLnTx/>
                          <a:uFillTx/>
                          <a:latin typeface="+mn-lt"/>
                          <a:ea typeface="+mn-ea"/>
                          <a:cs typeface="+mn-cs"/>
                        </a:rPr>
                        <a:t> 
 Currently drooling over these fun and quirky new-in pieces from EMEL for #ZALORAYA2019 😍:
https://zlr.my/2uH7D4p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55007348"/>
                  </a:ext>
                </a:extLst>
              </a:tr>
            </a:tbl>
          </a:graphicData>
        </a:graphic>
      </p:graphicFrame>
      <p:sp>
        <p:nvSpPr>
          <p:cNvPr id="4" name="Text Placeholder 3">
            <a:extLst>
              <a:ext uri="{FF2B5EF4-FFF2-40B4-BE49-F238E27FC236}">
                <a16:creationId xmlns:a16="http://schemas.microsoft.com/office/drawing/2014/main" id="{41486185-8EF3-49D1-8850-E9A22A545A3A}"/>
              </a:ext>
            </a:extLst>
          </p:cNvPr>
          <p:cNvSpPr>
            <a:spLocks noGrp="1"/>
          </p:cNvSpPr>
          <p:nvPr>
            <p:ph type="body" sz="quarter" idx="14"/>
          </p:nvPr>
        </p:nvSpPr>
        <p:spPr/>
        <p:txBody>
          <a:bodyPr/>
          <a:lstStyle/>
          <a:p>
            <a:r>
              <a:rPr lang="en-US"/>
              <a:t>03/25/2019 - 03/31/2019</a:t>
            </a:r>
          </a:p>
        </p:txBody>
      </p:sp>
    </p:spTree>
    <p:extLst>
      <p:ext uri="{BB962C8B-B14F-4D97-AF65-F5344CB8AC3E}">
        <p14:creationId xmlns:p14="http://schemas.microsoft.com/office/powerpoint/2010/main" val="63864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8492B-A792-4C92-BFF4-06529D2392AA}"/>
              </a:ext>
            </a:extLst>
          </p:cNvPr>
          <p:cNvSpPr>
            <a:spLocks noGrp="1"/>
          </p:cNvSpPr>
          <p:nvPr>
            <p:ph type="title"/>
          </p:nvPr>
        </p:nvSpPr>
        <p:spPr/>
        <p:txBody>
          <a:bodyPr/>
          <a:lstStyle/>
          <a:p>
            <a:r>
              <a:rPr lang="en-US"/>
              <a:t>Facebook Own Posts Table | Facebook Metrics - MY - 7 of 13</a:t>
            </a:r>
          </a:p>
        </p:txBody>
      </p:sp>
      <p:graphicFrame>
        <p:nvGraphicFramePr>
          <p:cNvPr id="5" name="Table Placeholder 4">
            <a:extLst>
              <a:ext uri="{FF2B5EF4-FFF2-40B4-BE49-F238E27FC236}">
                <a16:creationId xmlns:a16="http://schemas.microsoft.com/office/drawing/2014/main" id="{A16466EC-1F83-406D-9B3C-97F6DD858154}"/>
              </a:ext>
            </a:extLst>
          </p:cNvPr>
          <p:cNvGraphicFramePr>
            <a:graphicFrameLocks noGrp="1"/>
          </p:cNvGraphicFramePr>
          <p:nvPr>
            <p:ph type="tbl" sz="quarter" idx="13"/>
            <p:extLst>
              <p:ext uri="{D42A27DB-BD31-4B8C-83A1-F6EECF244321}">
                <p14:modId xmlns:p14="http://schemas.microsoft.com/office/powerpoint/2010/main" val="1190102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171001116"/>
                    </a:ext>
                  </a:extLst>
                </a:gridCol>
                <a:gridCol w="822959">
                  <a:extLst>
                    <a:ext uri="{9D8B030D-6E8A-4147-A177-3AD203B41FA5}">
                      <a16:colId xmlns:a16="http://schemas.microsoft.com/office/drawing/2014/main" val="2828394480"/>
                    </a:ext>
                  </a:extLst>
                </a:gridCol>
                <a:gridCol w="208280">
                  <a:extLst>
                    <a:ext uri="{9D8B030D-6E8A-4147-A177-3AD203B41FA5}">
                      <a16:colId xmlns:a16="http://schemas.microsoft.com/office/drawing/2014/main" val="3626544560"/>
                    </a:ext>
                  </a:extLst>
                </a:gridCol>
                <a:gridCol w="246888">
                  <a:extLst>
                    <a:ext uri="{9D8B030D-6E8A-4147-A177-3AD203B41FA5}">
                      <a16:colId xmlns:a16="http://schemas.microsoft.com/office/drawing/2014/main" val="4189088440"/>
                    </a:ext>
                  </a:extLst>
                </a:gridCol>
                <a:gridCol w="246888">
                  <a:extLst>
                    <a:ext uri="{9D8B030D-6E8A-4147-A177-3AD203B41FA5}">
                      <a16:colId xmlns:a16="http://schemas.microsoft.com/office/drawing/2014/main" val="3576775077"/>
                    </a:ext>
                  </a:extLst>
                </a:gridCol>
                <a:gridCol w="246888">
                  <a:extLst>
                    <a:ext uri="{9D8B030D-6E8A-4147-A177-3AD203B41FA5}">
                      <a16:colId xmlns:a16="http://schemas.microsoft.com/office/drawing/2014/main" val="1396175779"/>
                    </a:ext>
                  </a:extLst>
                </a:gridCol>
                <a:gridCol w="208280">
                  <a:extLst>
                    <a:ext uri="{9D8B030D-6E8A-4147-A177-3AD203B41FA5}">
                      <a16:colId xmlns:a16="http://schemas.microsoft.com/office/drawing/2014/main" val="910359439"/>
                    </a:ext>
                  </a:extLst>
                </a:gridCol>
                <a:gridCol w="208280">
                  <a:extLst>
                    <a:ext uri="{9D8B030D-6E8A-4147-A177-3AD203B41FA5}">
                      <a16:colId xmlns:a16="http://schemas.microsoft.com/office/drawing/2014/main" val="2858148353"/>
                    </a:ext>
                  </a:extLst>
                </a:gridCol>
                <a:gridCol w="208280">
                  <a:extLst>
                    <a:ext uri="{9D8B030D-6E8A-4147-A177-3AD203B41FA5}">
                      <a16:colId xmlns:a16="http://schemas.microsoft.com/office/drawing/2014/main" val="3531777444"/>
                    </a:ext>
                  </a:extLst>
                </a:gridCol>
                <a:gridCol w="208280">
                  <a:extLst>
                    <a:ext uri="{9D8B030D-6E8A-4147-A177-3AD203B41FA5}">
                      <a16:colId xmlns:a16="http://schemas.microsoft.com/office/drawing/2014/main" val="818374052"/>
                    </a:ext>
                  </a:extLst>
                </a:gridCol>
                <a:gridCol w="208280">
                  <a:extLst>
                    <a:ext uri="{9D8B030D-6E8A-4147-A177-3AD203B41FA5}">
                      <a16:colId xmlns:a16="http://schemas.microsoft.com/office/drawing/2014/main" val="2203822827"/>
                    </a:ext>
                  </a:extLst>
                </a:gridCol>
                <a:gridCol w="208280">
                  <a:extLst>
                    <a:ext uri="{9D8B030D-6E8A-4147-A177-3AD203B41FA5}">
                      <a16:colId xmlns:a16="http://schemas.microsoft.com/office/drawing/2014/main" val="1129313760"/>
                    </a:ext>
                  </a:extLst>
                </a:gridCol>
                <a:gridCol w="208280">
                  <a:extLst>
                    <a:ext uri="{9D8B030D-6E8A-4147-A177-3AD203B41FA5}">
                      <a16:colId xmlns:a16="http://schemas.microsoft.com/office/drawing/2014/main" val="2082424265"/>
                    </a:ext>
                  </a:extLst>
                </a:gridCol>
                <a:gridCol w="246888">
                  <a:extLst>
                    <a:ext uri="{9D8B030D-6E8A-4147-A177-3AD203B41FA5}">
                      <a16:colId xmlns:a16="http://schemas.microsoft.com/office/drawing/2014/main" val="2280154575"/>
                    </a:ext>
                  </a:extLst>
                </a:gridCol>
                <a:gridCol w="246888">
                  <a:extLst>
                    <a:ext uri="{9D8B030D-6E8A-4147-A177-3AD203B41FA5}">
                      <a16:colId xmlns:a16="http://schemas.microsoft.com/office/drawing/2014/main" val="2509548273"/>
                    </a:ext>
                  </a:extLst>
                </a:gridCol>
                <a:gridCol w="246888">
                  <a:extLst>
                    <a:ext uri="{9D8B030D-6E8A-4147-A177-3AD203B41FA5}">
                      <a16:colId xmlns:a16="http://schemas.microsoft.com/office/drawing/2014/main" val="1781732570"/>
                    </a:ext>
                  </a:extLst>
                </a:gridCol>
                <a:gridCol w="208280">
                  <a:extLst>
                    <a:ext uri="{9D8B030D-6E8A-4147-A177-3AD203B41FA5}">
                      <a16:colId xmlns:a16="http://schemas.microsoft.com/office/drawing/2014/main" val="1662848036"/>
                    </a:ext>
                  </a:extLst>
                </a:gridCol>
                <a:gridCol w="246888">
                  <a:extLst>
                    <a:ext uri="{9D8B030D-6E8A-4147-A177-3AD203B41FA5}">
                      <a16:colId xmlns:a16="http://schemas.microsoft.com/office/drawing/2014/main" val="1088692132"/>
                    </a:ext>
                  </a:extLst>
                </a:gridCol>
                <a:gridCol w="246888">
                  <a:extLst>
                    <a:ext uri="{9D8B030D-6E8A-4147-A177-3AD203B41FA5}">
                      <a16:colId xmlns:a16="http://schemas.microsoft.com/office/drawing/2014/main" val="4132641266"/>
                    </a:ext>
                  </a:extLst>
                </a:gridCol>
                <a:gridCol w="246888">
                  <a:extLst>
                    <a:ext uri="{9D8B030D-6E8A-4147-A177-3AD203B41FA5}">
                      <a16:colId xmlns:a16="http://schemas.microsoft.com/office/drawing/2014/main" val="1599100216"/>
                    </a:ext>
                  </a:extLst>
                </a:gridCol>
                <a:gridCol w="208280">
                  <a:extLst>
                    <a:ext uri="{9D8B030D-6E8A-4147-A177-3AD203B41FA5}">
                      <a16:colId xmlns:a16="http://schemas.microsoft.com/office/drawing/2014/main" val="2639742152"/>
                    </a:ext>
                  </a:extLst>
                </a:gridCol>
                <a:gridCol w="208280">
                  <a:extLst>
                    <a:ext uri="{9D8B030D-6E8A-4147-A177-3AD203B41FA5}">
                      <a16:colId xmlns:a16="http://schemas.microsoft.com/office/drawing/2014/main" val="2353809531"/>
                    </a:ext>
                  </a:extLst>
                </a:gridCol>
                <a:gridCol w="246888">
                  <a:extLst>
                    <a:ext uri="{9D8B030D-6E8A-4147-A177-3AD203B41FA5}">
                      <a16:colId xmlns:a16="http://schemas.microsoft.com/office/drawing/2014/main" val="1320258680"/>
                    </a:ext>
                  </a:extLst>
                </a:gridCol>
                <a:gridCol w="208280">
                  <a:extLst>
                    <a:ext uri="{9D8B030D-6E8A-4147-A177-3AD203B41FA5}">
                      <a16:colId xmlns:a16="http://schemas.microsoft.com/office/drawing/2014/main" val="3973079880"/>
                    </a:ext>
                  </a:extLst>
                </a:gridCol>
                <a:gridCol w="208280">
                  <a:extLst>
                    <a:ext uri="{9D8B030D-6E8A-4147-A177-3AD203B41FA5}">
                      <a16:colId xmlns:a16="http://schemas.microsoft.com/office/drawing/2014/main" val="218302320"/>
                    </a:ext>
                  </a:extLst>
                </a:gridCol>
                <a:gridCol w="208280">
                  <a:extLst>
                    <a:ext uri="{9D8B030D-6E8A-4147-A177-3AD203B41FA5}">
                      <a16:colId xmlns:a16="http://schemas.microsoft.com/office/drawing/2014/main" val="812752350"/>
                    </a:ext>
                  </a:extLst>
                </a:gridCol>
                <a:gridCol w="246888">
                  <a:extLst>
                    <a:ext uri="{9D8B030D-6E8A-4147-A177-3AD203B41FA5}">
                      <a16:colId xmlns:a16="http://schemas.microsoft.com/office/drawing/2014/main" val="1520012958"/>
                    </a:ext>
                  </a:extLst>
                </a:gridCol>
                <a:gridCol w="208280">
                  <a:extLst>
                    <a:ext uri="{9D8B030D-6E8A-4147-A177-3AD203B41FA5}">
                      <a16:colId xmlns:a16="http://schemas.microsoft.com/office/drawing/2014/main" val="554760975"/>
                    </a:ext>
                  </a:extLst>
                </a:gridCol>
                <a:gridCol w="208280">
                  <a:extLst>
                    <a:ext uri="{9D8B030D-6E8A-4147-A177-3AD203B41FA5}">
                      <a16:colId xmlns:a16="http://schemas.microsoft.com/office/drawing/2014/main" val="24562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62795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- 2019-03-29 02:00:00 </a:t>
                      </a:r>
                      <a:r>
                        <a:rPr kumimoji="0" lang="en-US" sz="1000" b="0" i="0" u="none" strike="noStrike" kern="1200" cap="none" spc="0" normalizeH="0" baseline="0" noProof="0">
                          <a:ln>
                            <a:noFill/>
                          </a:ln>
                          <a:solidFill>
                            <a:prstClr val="black"/>
                          </a:solidFill>
                          <a:effectLst/>
                          <a:uLnTx/>
                          <a:uFillTx/>
                          <a:latin typeface="+mn-lt"/>
                          <a:ea typeface="+mn-ea"/>
                          <a:cs typeface="+mn-cs"/>
                        </a:rPr>
                        <a:t> 
 Step out of the shadows and into the style spotlight with our selection of top Raya designs. Featuring exclusive collections from some of the biggest names in the industry like Jovian Mandagie, Tom Abang Saufi, Syomirizwa Gupta and many more, let ZALORA be part of your festivities this coming season:
https://zlr.my/2TJA4wr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https://scontent.xx.fbcdn.net/v/t15.13418-10/s720x720/53595391_337492586895355_1368738079312969728_n.jpg?_nc_cat=110&amp;_nc_ht=scontent.xx&amp;oh=17609f3b8970a1f6fa6666b3971ff02d&amp;oe=5D3B9E95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71295149"/>
                  </a:ext>
                </a:extLst>
              </a:tr>
            </a:tbl>
          </a:graphicData>
        </a:graphic>
      </p:graphicFrame>
      <p:sp>
        <p:nvSpPr>
          <p:cNvPr id="4" name="Text Placeholder 3">
            <a:extLst>
              <a:ext uri="{FF2B5EF4-FFF2-40B4-BE49-F238E27FC236}">
                <a16:creationId xmlns:a16="http://schemas.microsoft.com/office/drawing/2014/main" id="{57C9CA00-43B4-43E5-973D-02A5E8646AC1}"/>
              </a:ext>
            </a:extLst>
          </p:cNvPr>
          <p:cNvSpPr>
            <a:spLocks noGrp="1"/>
          </p:cNvSpPr>
          <p:nvPr>
            <p:ph type="body" sz="quarter" idx="14"/>
          </p:nvPr>
        </p:nvSpPr>
        <p:spPr/>
        <p:txBody>
          <a:bodyPr/>
          <a:lstStyle/>
          <a:p>
            <a:r>
              <a:rPr lang="en-US"/>
              <a:t>03/25/2019 - 03/31/2019</a:t>
            </a:r>
          </a:p>
        </p:txBody>
      </p:sp>
    </p:spTree>
    <p:extLst>
      <p:ext uri="{BB962C8B-B14F-4D97-AF65-F5344CB8AC3E}">
        <p14:creationId xmlns:p14="http://schemas.microsoft.com/office/powerpoint/2010/main" val="3452980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6E890-4EE8-46AE-87EF-89D299B6D834}"/>
              </a:ext>
            </a:extLst>
          </p:cNvPr>
          <p:cNvSpPr>
            <a:spLocks noGrp="1"/>
          </p:cNvSpPr>
          <p:nvPr>
            <p:ph type="title"/>
          </p:nvPr>
        </p:nvSpPr>
        <p:spPr/>
        <p:txBody>
          <a:bodyPr/>
          <a:lstStyle/>
          <a:p>
            <a:r>
              <a:rPr lang="en-US"/>
              <a:t>Facebook Own Posts Table | Facebook Metrics - MY - 8 of 13</a:t>
            </a:r>
          </a:p>
        </p:txBody>
      </p:sp>
      <p:graphicFrame>
        <p:nvGraphicFramePr>
          <p:cNvPr id="5" name="Table Placeholder 4">
            <a:extLst>
              <a:ext uri="{FF2B5EF4-FFF2-40B4-BE49-F238E27FC236}">
                <a16:creationId xmlns:a16="http://schemas.microsoft.com/office/drawing/2014/main" id="{B934E4A4-88B2-47DC-B15F-1211C95A8F4D}"/>
              </a:ext>
            </a:extLst>
          </p:cNvPr>
          <p:cNvGraphicFramePr>
            <a:graphicFrameLocks noGrp="1"/>
          </p:cNvGraphicFramePr>
          <p:nvPr>
            <p:ph type="tbl" sz="quarter" idx="13"/>
            <p:extLst>
              <p:ext uri="{D42A27DB-BD31-4B8C-83A1-F6EECF244321}">
                <p14:modId xmlns:p14="http://schemas.microsoft.com/office/powerpoint/2010/main" val="2562134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465942777"/>
                    </a:ext>
                  </a:extLst>
                </a:gridCol>
                <a:gridCol w="822959">
                  <a:extLst>
                    <a:ext uri="{9D8B030D-6E8A-4147-A177-3AD203B41FA5}">
                      <a16:colId xmlns:a16="http://schemas.microsoft.com/office/drawing/2014/main" val="1940571580"/>
                    </a:ext>
                  </a:extLst>
                </a:gridCol>
                <a:gridCol w="208280">
                  <a:extLst>
                    <a:ext uri="{9D8B030D-6E8A-4147-A177-3AD203B41FA5}">
                      <a16:colId xmlns:a16="http://schemas.microsoft.com/office/drawing/2014/main" val="235724946"/>
                    </a:ext>
                  </a:extLst>
                </a:gridCol>
                <a:gridCol w="246888">
                  <a:extLst>
                    <a:ext uri="{9D8B030D-6E8A-4147-A177-3AD203B41FA5}">
                      <a16:colId xmlns:a16="http://schemas.microsoft.com/office/drawing/2014/main" val="1769605167"/>
                    </a:ext>
                  </a:extLst>
                </a:gridCol>
                <a:gridCol w="246888">
                  <a:extLst>
                    <a:ext uri="{9D8B030D-6E8A-4147-A177-3AD203B41FA5}">
                      <a16:colId xmlns:a16="http://schemas.microsoft.com/office/drawing/2014/main" val="3072030258"/>
                    </a:ext>
                  </a:extLst>
                </a:gridCol>
                <a:gridCol w="246888">
                  <a:extLst>
                    <a:ext uri="{9D8B030D-6E8A-4147-A177-3AD203B41FA5}">
                      <a16:colId xmlns:a16="http://schemas.microsoft.com/office/drawing/2014/main" val="461563052"/>
                    </a:ext>
                  </a:extLst>
                </a:gridCol>
                <a:gridCol w="208280">
                  <a:extLst>
                    <a:ext uri="{9D8B030D-6E8A-4147-A177-3AD203B41FA5}">
                      <a16:colId xmlns:a16="http://schemas.microsoft.com/office/drawing/2014/main" val="1839150638"/>
                    </a:ext>
                  </a:extLst>
                </a:gridCol>
                <a:gridCol w="208280">
                  <a:extLst>
                    <a:ext uri="{9D8B030D-6E8A-4147-A177-3AD203B41FA5}">
                      <a16:colId xmlns:a16="http://schemas.microsoft.com/office/drawing/2014/main" val="4271864246"/>
                    </a:ext>
                  </a:extLst>
                </a:gridCol>
                <a:gridCol w="208280">
                  <a:extLst>
                    <a:ext uri="{9D8B030D-6E8A-4147-A177-3AD203B41FA5}">
                      <a16:colId xmlns:a16="http://schemas.microsoft.com/office/drawing/2014/main" val="1631577045"/>
                    </a:ext>
                  </a:extLst>
                </a:gridCol>
                <a:gridCol w="208280">
                  <a:extLst>
                    <a:ext uri="{9D8B030D-6E8A-4147-A177-3AD203B41FA5}">
                      <a16:colId xmlns:a16="http://schemas.microsoft.com/office/drawing/2014/main" val="2904126565"/>
                    </a:ext>
                  </a:extLst>
                </a:gridCol>
                <a:gridCol w="208280">
                  <a:extLst>
                    <a:ext uri="{9D8B030D-6E8A-4147-A177-3AD203B41FA5}">
                      <a16:colId xmlns:a16="http://schemas.microsoft.com/office/drawing/2014/main" val="197494514"/>
                    </a:ext>
                  </a:extLst>
                </a:gridCol>
                <a:gridCol w="208280">
                  <a:extLst>
                    <a:ext uri="{9D8B030D-6E8A-4147-A177-3AD203B41FA5}">
                      <a16:colId xmlns:a16="http://schemas.microsoft.com/office/drawing/2014/main" val="402675094"/>
                    </a:ext>
                  </a:extLst>
                </a:gridCol>
                <a:gridCol w="208280">
                  <a:extLst>
                    <a:ext uri="{9D8B030D-6E8A-4147-A177-3AD203B41FA5}">
                      <a16:colId xmlns:a16="http://schemas.microsoft.com/office/drawing/2014/main" val="2234012659"/>
                    </a:ext>
                  </a:extLst>
                </a:gridCol>
                <a:gridCol w="246888">
                  <a:extLst>
                    <a:ext uri="{9D8B030D-6E8A-4147-A177-3AD203B41FA5}">
                      <a16:colId xmlns:a16="http://schemas.microsoft.com/office/drawing/2014/main" val="3186769641"/>
                    </a:ext>
                  </a:extLst>
                </a:gridCol>
                <a:gridCol w="246888">
                  <a:extLst>
                    <a:ext uri="{9D8B030D-6E8A-4147-A177-3AD203B41FA5}">
                      <a16:colId xmlns:a16="http://schemas.microsoft.com/office/drawing/2014/main" val="3267560744"/>
                    </a:ext>
                  </a:extLst>
                </a:gridCol>
                <a:gridCol w="246888">
                  <a:extLst>
                    <a:ext uri="{9D8B030D-6E8A-4147-A177-3AD203B41FA5}">
                      <a16:colId xmlns:a16="http://schemas.microsoft.com/office/drawing/2014/main" val="2817411365"/>
                    </a:ext>
                  </a:extLst>
                </a:gridCol>
                <a:gridCol w="208280">
                  <a:extLst>
                    <a:ext uri="{9D8B030D-6E8A-4147-A177-3AD203B41FA5}">
                      <a16:colId xmlns:a16="http://schemas.microsoft.com/office/drawing/2014/main" val="1644834220"/>
                    </a:ext>
                  </a:extLst>
                </a:gridCol>
                <a:gridCol w="246888">
                  <a:extLst>
                    <a:ext uri="{9D8B030D-6E8A-4147-A177-3AD203B41FA5}">
                      <a16:colId xmlns:a16="http://schemas.microsoft.com/office/drawing/2014/main" val="3365548160"/>
                    </a:ext>
                  </a:extLst>
                </a:gridCol>
                <a:gridCol w="246888">
                  <a:extLst>
                    <a:ext uri="{9D8B030D-6E8A-4147-A177-3AD203B41FA5}">
                      <a16:colId xmlns:a16="http://schemas.microsoft.com/office/drawing/2014/main" val="602960550"/>
                    </a:ext>
                  </a:extLst>
                </a:gridCol>
                <a:gridCol w="246888">
                  <a:extLst>
                    <a:ext uri="{9D8B030D-6E8A-4147-A177-3AD203B41FA5}">
                      <a16:colId xmlns:a16="http://schemas.microsoft.com/office/drawing/2014/main" val="1541657156"/>
                    </a:ext>
                  </a:extLst>
                </a:gridCol>
                <a:gridCol w="208280">
                  <a:extLst>
                    <a:ext uri="{9D8B030D-6E8A-4147-A177-3AD203B41FA5}">
                      <a16:colId xmlns:a16="http://schemas.microsoft.com/office/drawing/2014/main" val="2701089718"/>
                    </a:ext>
                  </a:extLst>
                </a:gridCol>
                <a:gridCol w="208280">
                  <a:extLst>
                    <a:ext uri="{9D8B030D-6E8A-4147-A177-3AD203B41FA5}">
                      <a16:colId xmlns:a16="http://schemas.microsoft.com/office/drawing/2014/main" val="1514511080"/>
                    </a:ext>
                  </a:extLst>
                </a:gridCol>
                <a:gridCol w="246888">
                  <a:extLst>
                    <a:ext uri="{9D8B030D-6E8A-4147-A177-3AD203B41FA5}">
                      <a16:colId xmlns:a16="http://schemas.microsoft.com/office/drawing/2014/main" val="459794931"/>
                    </a:ext>
                  </a:extLst>
                </a:gridCol>
                <a:gridCol w="208280">
                  <a:extLst>
                    <a:ext uri="{9D8B030D-6E8A-4147-A177-3AD203B41FA5}">
                      <a16:colId xmlns:a16="http://schemas.microsoft.com/office/drawing/2014/main" val="1125794406"/>
                    </a:ext>
                  </a:extLst>
                </a:gridCol>
                <a:gridCol w="208280">
                  <a:extLst>
                    <a:ext uri="{9D8B030D-6E8A-4147-A177-3AD203B41FA5}">
                      <a16:colId xmlns:a16="http://schemas.microsoft.com/office/drawing/2014/main" val="1886303916"/>
                    </a:ext>
                  </a:extLst>
                </a:gridCol>
                <a:gridCol w="208280">
                  <a:extLst>
                    <a:ext uri="{9D8B030D-6E8A-4147-A177-3AD203B41FA5}">
                      <a16:colId xmlns:a16="http://schemas.microsoft.com/office/drawing/2014/main" val="2203804663"/>
                    </a:ext>
                  </a:extLst>
                </a:gridCol>
                <a:gridCol w="246888">
                  <a:extLst>
                    <a:ext uri="{9D8B030D-6E8A-4147-A177-3AD203B41FA5}">
                      <a16:colId xmlns:a16="http://schemas.microsoft.com/office/drawing/2014/main" val="1216413044"/>
                    </a:ext>
                  </a:extLst>
                </a:gridCol>
                <a:gridCol w="208280">
                  <a:extLst>
                    <a:ext uri="{9D8B030D-6E8A-4147-A177-3AD203B41FA5}">
                      <a16:colId xmlns:a16="http://schemas.microsoft.com/office/drawing/2014/main" val="4090837466"/>
                    </a:ext>
                  </a:extLst>
                </a:gridCol>
                <a:gridCol w="208280">
                  <a:extLst>
                    <a:ext uri="{9D8B030D-6E8A-4147-A177-3AD203B41FA5}">
                      <a16:colId xmlns:a16="http://schemas.microsoft.com/office/drawing/2014/main" val="2931970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4084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ZALORA MY - 2019-03-28 02:00:00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https://scontent.xx.fbcdn.net/v/t1.0-9/p720x720/56201112_2272653429465382_7505437847768268800_o.jpg?_nc_cat=101&amp;_nc_ht=scontent.xx&amp;oh=9879b3005450c3656133f6e59e27a823&amp;oe=5D5028BE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71007713"/>
                  </a:ext>
                </a:extLst>
              </a:tr>
            </a:tbl>
          </a:graphicData>
        </a:graphic>
      </p:graphicFrame>
      <p:sp>
        <p:nvSpPr>
          <p:cNvPr id="4" name="Text Placeholder 3">
            <a:extLst>
              <a:ext uri="{FF2B5EF4-FFF2-40B4-BE49-F238E27FC236}">
                <a16:creationId xmlns:a16="http://schemas.microsoft.com/office/drawing/2014/main" id="{2915C566-74E1-40A5-B2E8-B8C314A1F240}"/>
              </a:ext>
            </a:extLst>
          </p:cNvPr>
          <p:cNvSpPr>
            <a:spLocks noGrp="1"/>
          </p:cNvSpPr>
          <p:nvPr>
            <p:ph type="body" sz="quarter" idx="14"/>
          </p:nvPr>
        </p:nvSpPr>
        <p:spPr/>
        <p:txBody>
          <a:bodyPr/>
          <a:lstStyle/>
          <a:p>
            <a:r>
              <a:rPr lang="en-US"/>
              <a:t>03/25/2019 - 03/31/2019</a:t>
            </a:r>
          </a:p>
        </p:txBody>
      </p:sp>
    </p:spTree>
    <p:extLst>
      <p:ext uri="{BB962C8B-B14F-4D97-AF65-F5344CB8AC3E}">
        <p14:creationId xmlns:p14="http://schemas.microsoft.com/office/powerpoint/2010/main" val="454179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6BC66-4472-4A9B-8572-296A5461B042}"/>
              </a:ext>
            </a:extLst>
          </p:cNvPr>
          <p:cNvSpPr>
            <a:spLocks noGrp="1"/>
          </p:cNvSpPr>
          <p:nvPr>
            <p:ph type="title"/>
          </p:nvPr>
        </p:nvSpPr>
        <p:spPr/>
        <p:txBody>
          <a:bodyPr/>
          <a:lstStyle/>
          <a:p>
            <a:r>
              <a:rPr lang="en-US"/>
              <a:t>Facebook Own Posts Table | Facebook Metrics - MY - 9 of 13</a:t>
            </a:r>
          </a:p>
        </p:txBody>
      </p:sp>
      <p:graphicFrame>
        <p:nvGraphicFramePr>
          <p:cNvPr id="5" name="Table Placeholder 4">
            <a:extLst>
              <a:ext uri="{FF2B5EF4-FFF2-40B4-BE49-F238E27FC236}">
                <a16:creationId xmlns:a16="http://schemas.microsoft.com/office/drawing/2014/main" id="{C9DC5244-9124-44BC-94B0-8919067B4D10}"/>
              </a:ext>
            </a:extLst>
          </p:cNvPr>
          <p:cNvGraphicFramePr>
            <a:graphicFrameLocks noGrp="1"/>
          </p:cNvGraphicFramePr>
          <p:nvPr>
            <p:ph type="tbl" sz="quarter" idx="13"/>
            <p:extLst>
              <p:ext uri="{D42A27DB-BD31-4B8C-83A1-F6EECF244321}">
                <p14:modId xmlns:p14="http://schemas.microsoft.com/office/powerpoint/2010/main" val="3458950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981993722"/>
                    </a:ext>
                  </a:extLst>
                </a:gridCol>
                <a:gridCol w="822959">
                  <a:extLst>
                    <a:ext uri="{9D8B030D-6E8A-4147-A177-3AD203B41FA5}">
                      <a16:colId xmlns:a16="http://schemas.microsoft.com/office/drawing/2014/main" val="2915132260"/>
                    </a:ext>
                  </a:extLst>
                </a:gridCol>
                <a:gridCol w="208280">
                  <a:extLst>
                    <a:ext uri="{9D8B030D-6E8A-4147-A177-3AD203B41FA5}">
                      <a16:colId xmlns:a16="http://schemas.microsoft.com/office/drawing/2014/main" val="2381583110"/>
                    </a:ext>
                  </a:extLst>
                </a:gridCol>
                <a:gridCol w="246888">
                  <a:extLst>
                    <a:ext uri="{9D8B030D-6E8A-4147-A177-3AD203B41FA5}">
                      <a16:colId xmlns:a16="http://schemas.microsoft.com/office/drawing/2014/main" val="3189343136"/>
                    </a:ext>
                  </a:extLst>
                </a:gridCol>
                <a:gridCol w="246888">
                  <a:extLst>
                    <a:ext uri="{9D8B030D-6E8A-4147-A177-3AD203B41FA5}">
                      <a16:colId xmlns:a16="http://schemas.microsoft.com/office/drawing/2014/main" val="501538332"/>
                    </a:ext>
                  </a:extLst>
                </a:gridCol>
                <a:gridCol w="246888">
                  <a:extLst>
                    <a:ext uri="{9D8B030D-6E8A-4147-A177-3AD203B41FA5}">
                      <a16:colId xmlns:a16="http://schemas.microsoft.com/office/drawing/2014/main" val="2503117207"/>
                    </a:ext>
                  </a:extLst>
                </a:gridCol>
                <a:gridCol w="208280">
                  <a:extLst>
                    <a:ext uri="{9D8B030D-6E8A-4147-A177-3AD203B41FA5}">
                      <a16:colId xmlns:a16="http://schemas.microsoft.com/office/drawing/2014/main" val="1923784854"/>
                    </a:ext>
                  </a:extLst>
                </a:gridCol>
                <a:gridCol w="208280">
                  <a:extLst>
                    <a:ext uri="{9D8B030D-6E8A-4147-A177-3AD203B41FA5}">
                      <a16:colId xmlns:a16="http://schemas.microsoft.com/office/drawing/2014/main" val="5921927"/>
                    </a:ext>
                  </a:extLst>
                </a:gridCol>
                <a:gridCol w="208280">
                  <a:extLst>
                    <a:ext uri="{9D8B030D-6E8A-4147-A177-3AD203B41FA5}">
                      <a16:colId xmlns:a16="http://schemas.microsoft.com/office/drawing/2014/main" val="1564638211"/>
                    </a:ext>
                  </a:extLst>
                </a:gridCol>
                <a:gridCol w="208280">
                  <a:extLst>
                    <a:ext uri="{9D8B030D-6E8A-4147-A177-3AD203B41FA5}">
                      <a16:colId xmlns:a16="http://schemas.microsoft.com/office/drawing/2014/main" val="1879421867"/>
                    </a:ext>
                  </a:extLst>
                </a:gridCol>
                <a:gridCol w="208280">
                  <a:extLst>
                    <a:ext uri="{9D8B030D-6E8A-4147-A177-3AD203B41FA5}">
                      <a16:colId xmlns:a16="http://schemas.microsoft.com/office/drawing/2014/main" val="2791202633"/>
                    </a:ext>
                  </a:extLst>
                </a:gridCol>
                <a:gridCol w="208280">
                  <a:extLst>
                    <a:ext uri="{9D8B030D-6E8A-4147-A177-3AD203B41FA5}">
                      <a16:colId xmlns:a16="http://schemas.microsoft.com/office/drawing/2014/main" val="2151723026"/>
                    </a:ext>
                  </a:extLst>
                </a:gridCol>
                <a:gridCol w="208280">
                  <a:extLst>
                    <a:ext uri="{9D8B030D-6E8A-4147-A177-3AD203B41FA5}">
                      <a16:colId xmlns:a16="http://schemas.microsoft.com/office/drawing/2014/main" val="2039760605"/>
                    </a:ext>
                  </a:extLst>
                </a:gridCol>
                <a:gridCol w="246888">
                  <a:extLst>
                    <a:ext uri="{9D8B030D-6E8A-4147-A177-3AD203B41FA5}">
                      <a16:colId xmlns:a16="http://schemas.microsoft.com/office/drawing/2014/main" val="3940697010"/>
                    </a:ext>
                  </a:extLst>
                </a:gridCol>
                <a:gridCol w="246888">
                  <a:extLst>
                    <a:ext uri="{9D8B030D-6E8A-4147-A177-3AD203B41FA5}">
                      <a16:colId xmlns:a16="http://schemas.microsoft.com/office/drawing/2014/main" val="4282345896"/>
                    </a:ext>
                  </a:extLst>
                </a:gridCol>
                <a:gridCol w="246888">
                  <a:extLst>
                    <a:ext uri="{9D8B030D-6E8A-4147-A177-3AD203B41FA5}">
                      <a16:colId xmlns:a16="http://schemas.microsoft.com/office/drawing/2014/main" val="1824874198"/>
                    </a:ext>
                  </a:extLst>
                </a:gridCol>
                <a:gridCol w="208280">
                  <a:extLst>
                    <a:ext uri="{9D8B030D-6E8A-4147-A177-3AD203B41FA5}">
                      <a16:colId xmlns:a16="http://schemas.microsoft.com/office/drawing/2014/main" val="2106264728"/>
                    </a:ext>
                  </a:extLst>
                </a:gridCol>
                <a:gridCol w="246888">
                  <a:extLst>
                    <a:ext uri="{9D8B030D-6E8A-4147-A177-3AD203B41FA5}">
                      <a16:colId xmlns:a16="http://schemas.microsoft.com/office/drawing/2014/main" val="777724945"/>
                    </a:ext>
                  </a:extLst>
                </a:gridCol>
                <a:gridCol w="246888">
                  <a:extLst>
                    <a:ext uri="{9D8B030D-6E8A-4147-A177-3AD203B41FA5}">
                      <a16:colId xmlns:a16="http://schemas.microsoft.com/office/drawing/2014/main" val="4005334101"/>
                    </a:ext>
                  </a:extLst>
                </a:gridCol>
                <a:gridCol w="246888">
                  <a:extLst>
                    <a:ext uri="{9D8B030D-6E8A-4147-A177-3AD203B41FA5}">
                      <a16:colId xmlns:a16="http://schemas.microsoft.com/office/drawing/2014/main" val="290844915"/>
                    </a:ext>
                  </a:extLst>
                </a:gridCol>
                <a:gridCol w="208280">
                  <a:extLst>
                    <a:ext uri="{9D8B030D-6E8A-4147-A177-3AD203B41FA5}">
                      <a16:colId xmlns:a16="http://schemas.microsoft.com/office/drawing/2014/main" val="3082698770"/>
                    </a:ext>
                  </a:extLst>
                </a:gridCol>
                <a:gridCol w="208280">
                  <a:extLst>
                    <a:ext uri="{9D8B030D-6E8A-4147-A177-3AD203B41FA5}">
                      <a16:colId xmlns:a16="http://schemas.microsoft.com/office/drawing/2014/main" val="844630028"/>
                    </a:ext>
                  </a:extLst>
                </a:gridCol>
                <a:gridCol w="246888">
                  <a:extLst>
                    <a:ext uri="{9D8B030D-6E8A-4147-A177-3AD203B41FA5}">
                      <a16:colId xmlns:a16="http://schemas.microsoft.com/office/drawing/2014/main" val="723443638"/>
                    </a:ext>
                  </a:extLst>
                </a:gridCol>
                <a:gridCol w="208280">
                  <a:extLst>
                    <a:ext uri="{9D8B030D-6E8A-4147-A177-3AD203B41FA5}">
                      <a16:colId xmlns:a16="http://schemas.microsoft.com/office/drawing/2014/main" val="1442312844"/>
                    </a:ext>
                  </a:extLst>
                </a:gridCol>
                <a:gridCol w="208280">
                  <a:extLst>
                    <a:ext uri="{9D8B030D-6E8A-4147-A177-3AD203B41FA5}">
                      <a16:colId xmlns:a16="http://schemas.microsoft.com/office/drawing/2014/main" val="1117419715"/>
                    </a:ext>
                  </a:extLst>
                </a:gridCol>
                <a:gridCol w="208280">
                  <a:extLst>
                    <a:ext uri="{9D8B030D-6E8A-4147-A177-3AD203B41FA5}">
                      <a16:colId xmlns:a16="http://schemas.microsoft.com/office/drawing/2014/main" val="2857318654"/>
                    </a:ext>
                  </a:extLst>
                </a:gridCol>
                <a:gridCol w="246888">
                  <a:extLst>
                    <a:ext uri="{9D8B030D-6E8A-4147-A177-3AD203B41FA5}">
                      <a16:colId xmlns:a16="http://schemas.microsoft.com/office/drawing/2014/main" val="554169461"/>
                    </a:ext>
                  </a:extLst>
                </a:gridCol>
                <a:gridCol w="208280">
                  <a:extLst>
                    <a:ext uri="{9D8B030D-6E8A-4147-A177-3AD203B41FA5}">
                      <a16:colId xmlns:a16="http://schemas.microsoft.com/office/drawing/2014/main" val="2157346201"/>
                    </a:ext>
                  </a:extLst>
                </a:gridCol>
                <a:gridCol w="208280">
                  <a:extLst>
                    <a:ext uri="{9D8B030D-6E8A-4147-A177-3AD203B41FA5}">
                      <a16:colId xmlns:a16="http://schemas.microsoft.com/office/drawing/2014/main" val="349453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17452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- 2019-03-27 20:00:00 </a:t>
                      </a:r>
                      <a:r>
                        <a:rPr kumimoji="0" lang="en-US" sz="1000" b="0" i="0" u="none" strike="noStrike" kern="1200" cap="none" spc="0" normalizeH="0" baseline="0" noProof="0">
                          <a:ln>
                            <a:noFill/>
                          </a:ln>
                          <a:solidFill>
                            <a:prstClr val="black"/>
                          </a:solidFill>
                          <a:effectLst/>
                          <a:uLnTx/>
                          <a:uFillTx/>
                          <a:latin typeface="+mn-lt"/>
                          <a:ea typeface="+mn-ea"/>
                          <a:cs typeface="+mn-cs"/>
                        </a:rPr>
                        <a:t> 
 Ranging from modern hijabs to one-of-a kind turbans, there's an Ilham Echenta for everyone:
https://zlr.my/2Fypv6a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91467800"/>
                  </a:ext>
                </a:extLst>
              </a:tr>
            </a:tbl>
          </a:graphicData>
        </a:graphic>
      </p:graphicFrame>
      <p:sp>
        <p:nvSpPr>
          <p:cNvPr id="4" name="Text Placeholder 3">
            <a:extLst>
              <a:ext uri="{FF2B5EF4-FFF2-40B4-BE49-F238E27FC236}">
                <a16:creationId xmlns:a16="http://schemas.microsoft.com/office/drawing/2014/main" id="{5057DEC4-BC77-41BB-964D-3BF19692C733}"/>
              </a:ext>
            </a:extLst>
          </p:cNvPr>
          <p:cNvSpPr>
            <a:spLocks noGrp="1"/>
          </p:cNvSpPr>
          <p:nvPr>
            <p:ph type="body" sz="quarter" idx="14"/>
          </p:nvPr>
        </p:nvSpPr>
        <p:spPr/>
        <p:txBody>
          <a:bodyPr/>
          <a:lstStyle/>
          <a:p>
            <a:r>
              <a:rPr lang="en-US"/>
              <a:t>03/25/2019 - 03/31/2019</a:t>
            </a:r>
          </a:p>
        </p:txBody>
      </p:sp>
    </p:spTree>
    <p:extLst>
      <p:ext uri="{BB962C8B-B14F-4D97-AF65-F5344CB8AC3E}">
        <p14:creationId xmlns:p14="http://schemas.microsoft.com/office/powerpoint/2010/main" val="1099203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C6951-53EA-4BD9-A4FE-65A6ADA02FB6}"/>
              </a:ext>
            </a:extLst>
          </p:cNvPr>
          <p:cNvSpPr>
            <a:spLocks noGrp="1"/>
          </p:cNvSpPr>
          <p:nvPr>
            <p:ph type="title"/>
          </p:nvPr>
        </p:nvSpPr>
        <p:spPr/>
        <p:txBody>
          <a:bodyPr/>
          <a:lstStyle/>
          <a:p>
            <a:r>
              <a:rPr lang="en-US"/>
              <a:t>Facebook Own Posts Table | Facebook Metrics - MY - 10 of 13</a:t>
            </a:r>
          </a:p>
        </p:txBody>
      </p:sp>
      <p:graphicFrame>
        <p:nvGraphicFramePr>
          <p:cNvPr id="5" name="Table Placeholder 4">
            <a:extLst>
              <a:ext uri="{FF2B5EF4-FFF2-40B4-BE49-F238E27FC236}">
                <a16:creationId xmlns:a16="http://schemas.microsoft.com/office/drawing/2014/main" id="{0E88BC3F-CF9A-4897-A029-76AFD031805C}"/>
              </a:ext>
            </a:extLst>
          </p:cNvPr>
          <p:cNvGraphicFramePr>
            <a:graphicFrameLocks noGrp="1"/>
          </p:cNvGraphicFramePr>
          <p:nvPr>
            <p:ph type="tbl" sz="quarter" idx="13"/>
            <p:extLst>
              <p:ext uri="{D42A27DB-BD31-4B8C-83A1-F6EECF244321}">
                <p14:modId xmlns:p14="http://schemas.microsoft.com/office/powerpoint/2010/main" val="1858623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347860024"/>
                    </a:ext>
                  </a:extLst>
                </a:gridCol>
                <a:gridCol w="822959">
                  <a:extLst>
                    <a:ext uri="{9D8B030D-6E8A-4147-A177-3AD203B41FA5}">
                      <a16:colId xmlns:a16="http://schemas.microsoft.com/office/drawing/2014/main" val="2465684011"/>
                    </a:ext>
                  </a:extLst>
                </a:gridCol>
                <a:gridCol w="208280">
                  <a:extLst>
                    <a:ext uri="{9D8B030D-6E8A-4147-A177-3AD203B41FA5}">
                      <a16:colId xmlns:a16="http://schemas.microsoft.com/office/drawing/2014/main" val="4149578630"/>
                    </a:ext>
                  </a:extLst>
                </a:gridCol>
                <a:gridCol w="246888">
                  <a:extLst>
                    <a:ext uri="{9D8B030D-6E8A-4147-A177-3AD203B41FA5}">
                      <a16:colId xmlns:a16="http://schemas.microsoft.com/office/drawing/2014/main" val="2368673107"/>
                    </a:ext>
                  </a:extLst>
                </a:gridCol>
                <a:gridCol w="246888">
                  <a:extLst>
                    <a:ext uri="{9D8B030D-6E8A-4147-A177-3AD203B41FA5}">
                      <a16:colId xmlns:a16="http://schemas.microsoft.com/office/drawing/2014/main" val="2870593737"/>
                    </a:ext>
                  </a:extLst>
                </a:gridCol>
                <a:gridCol w="246888">
                  <a:extLst>
                    <a:ext uri="{9D8B030D-6E8A-4147-A177-3AD203B41FA5}">
                      <a16:colId xmlns:a16="http://schemas.microsoft.com/office/drawing/2014/main" val="2240097123"/>
                    </a:ext>
                  </a:extLst>
                </a:gridCol>
                <a:gridCol w="208280">
                  <a:extLst>
                    <a:ext uri="{9D8B030D-6E8A-4147-A177-3AD203B41FA5}">
                      <a16:colId xmlns:a16="http://schemas.microsoft.com/office/drawing/2014/main" val="3517748338"/>
                    </a:ext>
                  </a:extLst>
                </a:gridCol>
                <a:gridCol w="208280">
                  <a:extLst>
                    <a:ext uri="{9D8B030D-6E8A-4147-A177-3AD203B41FA5}">
                      <a16:colId xmlns:a16="http://schemas.microsoft.com/office/drawing/2014/main" val="2963194403"/>
                    </a:ext>
                  </a:extLst>
                </a:gridCol>
                <a:gridCol w="208280">
                  <a:extLst>
                    <a:ext uri="{9D8B030D-6E8A-4147-A177-3AD203B41FA5}">
                      <a16:colId xmlns:a16="http://schemas.microsoft.com/office/drawing/2014/main" val="1394164360"/>
                    </a:ext>
                  </a:extLst>
                </a:gridCol>
                <a:gridCol w="208280">
                  <a:extLst>
                    <a:ext uri="{9D8B030D-6E8A-4147-A177-3AD203B41FA5}">
                      <a16:colId xmlns:a16="http://schemas.microsoft.com/office/drawing/2014/main" val="3343505062"/>
                    </a:ext>
                  </a:extLst>
                </a:gridCol>
                <a:gridCol w="208280">
                  <a:extLst>
                    <a:ext uri="{9D8B030D-6E8A-4147-A177-3AD203B41FA5}">
                      <a16:colId xmlns:a16="http://schemas.microsoft.com/office/drawing/2014/main" val="2873862348"/>
                    </a:ext>
                  </a:extLst>
                </a:gridCol>
                <a:gridCol w="208280">
                  <a:extLst>
                    <a:ext uri="{9D8B030D-6E8A-4147-A177-3AD203B41FA5}">
                      <a16:colId xmlns:a16="http://schemas.microsoft.com/office/drawing/2014/main" val="2979425330"/>
                    </a:ext>
                  </a:extLst>
                </a:gridCol>
                <a:gridCol w="208280">
                  <a:extLst>
                    <a:ext uri="{9D8B030D-6E8A-4147-A177-3AD203B41FA5}">
                      <a16:colId xmlns:a16="http://schemas.microsoft.com/office/drawing/2014/main" val="2929183432"/>
                    </a:ext>
                  </a:extLst>
                </a:gridCol>
                <a:gridCol w="246888">
                  <a:extLst>
                    <a:ext uri="{9D8B030D-6E8A-4147-A177-3AD203B41FA5}">
                      <a16:colId xmlns:a16="http://schemas.microsoft.com/office/drawing/2014/main" val="2605474206"/>
                    </a:ext>
                  </a:extLst>
                </a:gridCol>
                <a:gridCol w="246888">
                  <a:extLst>
                    <a:ext uri="{9D8B030D-6E8A-4147-A177-3AD203B41FA5}">
                      <a16:colId xmlns:a16="http://schemas.microsoft.com/office/drawing/2014/main" val="1898954203"/>
                    </a:ext>
                  </a:extLst>
                </a:gridCol>
                <a:gridCol w="246888">
                  <a:extLst>
                    <a:ext uri="{9D8B030D-6E8A-4147-A177-3AD203B41FA5}">
                      <a16:colId xmlns:a16="http://schemas.microsoft.com/office/drawing/2014/main" val="4260582901"/>
                    </a:ext>
                  </a:extLst>
                </a:gridCol>
                <a:gridCol w="208280">
                  <a:extLst>
                    <a:ext uri="{9D8B030D-6E8A-4147-A177-3AD203B41FA5}">
                      <a16:colId xmlns:a16="http://schemas.microsoft.com/office/drawing/2014/main" val="884388811"/>
                    </a:ext>
                  </a:extLst>
                </a:gridCol>
                <a:gridCol w="246888">
                  <a:extLst>
                    <a:ext uri="{9D8B030D-6E8A-4147-A177-3AD203B41FA5}">
                      <a16:colId xmlns:a16="http://schemas.microsoft.com/office/drawing/2014/main" val="102924656"/>
                    </a:ext>
                  </a:extLst>
                </a:gridCol>
                <a:gridCol w="246888">
                  <a:extLst>
                    <a:ext uri="{9D8B030D-6E8A-4147-A177-3AD203B41FA5}">
                      <a16:colId xmlns:a16="http://schemas.microsoft.com/office/drawing/2014/main" val="2771957049"/>
                    </a:ext>
                  </a:extLst>
                </a:gridCol>
                <a:gridCol w="246888">
                  <a:extLst>
                    <a:ext uri="{9D8B030D-6E8A-4147-A177-3AD203B41FA5}">
                      <a16:colId xmlns:a16="http://schemas.microsoft.com/office/drawing/2014/main" val="2866682849"/>
                    </a:ext>
                  </a:extLst>
                </a:gridCol>
                <a:gridCol w="208280">
                  <a:extLst>
                    <a:ext uri="{9D8B030D-6E8A-4147-A177-3AD203B41FA5}">
                      <a16:colId xmlns:a16="http://schemas.microsoft.com/office/drawing/2014/main" val="1742989148"/>
                    </a:ext>
                  </a:extLst>
                </a:gridCol>
                <a:gridCol w="208280">
                  <a:extLst>
                    <a:ext uri="{9D8B030D-6E8A-4147-A177-3AD203B41FA5}">
                      <a16:colId xmlns:a16="http://schemas.microsoft.com/office/drawing/2014/main" val="3909998222"/>
                    </a:ext>
                  </a:extLst>
                </a:gridCol>
                <a:gridCol w="246888">
                  <a:extLst>
                    <a:ext uri="{9D8B030D-6E8A-4147-A177-3AD203B41FA5}">
                      <a16:colId xmlns:a16="http://schemas.microsoft.com/office/drawing/2014/main" val="3672170611"/>
                    </a:ext>
                  </a:extLst>
                </a:gridCol>
                <a:gridCol w="208280">
                  <a:extLst>
                    <a:ext uri="{9D8B030D-6E8A-4147-A177-3AD203B41FA5}">
                      <a16:colId xmlns:a16="http://schemas.microsoft.com/office/drawing/2014/main" val="3745711282"/>
                    </a:ext>
                  </a:extLst>
                </a:gridCol>
                <a:gridCol w="208280">
                  <a:extLst>
                    <a:ext uri="{9D8B030D-6E8A-4147-A177-3AD203B41FA5}">
                      <a16:colId xmlns:a16="http://schemas.microsoft.com/office/drawing/2014/main" val="1086606343"/>
                    </a:ext>
                  </a:extLst>
                </a:gridCol>
                <a:gridCol w="208280">
                  <a:extLst>
                    <a:ext uri="{9D8B030D-6E8A-4147-A177-3AD203B41FA5}">
                      <a16:colId xmlns:a16="http://schemas.microsoft.com/office/drawing/2014/main" val="2021265058"/>
                    </a:ext>
                  </a:extLst>
                </a:gridCol>
                <a:gridCol w="246888">
                  <a:extLst>
                    <a:ext uri="{9D8B030D-6E8A-4147-A177-3AD203B41FA5}">
                      <a16:colId xmlns:a16="http://schemas.microsoft.com/office/drawing/2014/main" val="1149181917"/>
                    </a:ext>
                  </a:extLst>
                </a:gridCol>
                <a:gridCol w="208280">
                  <a:extLst>
                    <a:ext uri="{9D8B030D-6E8A-4147-A177-3AD203B41FA5}">
                      <a16:colId xmlns:a16="http://schemas.microsoft.com/office/drawing/2014/main" val="1869055600"/>
                    </a:ext>
                  </a:extLst>
                </a:gridCol>
                <a:gridCol w="208280">
                  <a:extLst>
                    <a:ext uri="{9D8B030D-6E8A-4147-A177-3AD203B41FA5}">
                      <a16:colId xmlns:a16="http://schemas.microsoft.com/office/drawing/2014/main" val="3804377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01677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- 2019-03-27 02:00:01 </a:t>
                      </a:r>
                      <a:r>
                        <a:rPr kumimoji="0" lang="en-US" sz="1000" b="0" i="0" u="none" strike="noStrike" kern="1200" cap="none" spc="0" normalizeH="0" baseline="0" noProof="0">
                          <a:ln>
                            <a:noFill/>
                          </a:ln>
                          <a:solidFill>
                            <a:prstClr val="black"/>
                          </a:solidFill>
                          <a:effectLst/>
                          <a:uLnTx/>
                          <a:uFillTx/>
                          <a:latin typeface="+mn-lt"/>
                          <a:ea typeface="+mn-ea"/>
                          <a:cs typeface="+mn-cs"/>
                        </a:rPr>
                        <a:t> 
 In case you've not heard, our Pre Birthday SALE is happening all day today! 30% off In-House Labels FLASH SALE happening right now from 6pm-9pm. Grab your favourites will you still can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https://scontent.xx.fbcdn.net/v/t1.0-0/p480x480/55460023_2271386579592067_4419887506430885888_n.jpg?_nc_cat=109&amp;_nc_ht=scontent.xx&amp;oh=b709ed7cbc655018395c7b185bc0c93e&amp;oe=5D0F0E5F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19859555"/>
                  </a:ext>
                </a:extLst>
              </a:tr>
            </a:tbl>
          </a:graphicData>
        </a:graphic>
      </p:graphicFrame>
      <p:sp>
        <p:nvSpPr>
          <p:cNvPr id="4" name="Text Placeholder 3">
            <a:extLst>
              <a:ext uri="{FF2B5EF4-FFF2-40B4-BE49-F238E27FC236}">
                <a16:creationId xmlns:a16="http://schemas.microsoft.com/office/drawing/2014/main" id="{28210621-DA57-4E9E-97EC-623FB3BDF0E4}"/>
              </a:ext>
            </a:extLst>
          </p:cNvPr>
          <p:cNvSpPr>
            <a:spLocks noGrp="1"/>
          </p:cNvSpPr>
          <p:nvPr>
            <p:ph type="body" sz="quarter" idx="14"/>
          </p:nvPr>
        </p:nvSpPr>
        <p:spPr/>
        <p:txBody>
          <a:bodyPr/>
          <a:lstStyle/>
          <a:p>
            <a:r>
              <a:rPr lang="en-US"/>
              <a:t>03/25/2019 - 03/31/2019</a:t>
            </a:r>
          </a:p>
        </p:txBody>
      </p:sp>
    </p:spTree>
    <p:extLst>
      <p:ext uri="{BB962C8B-B14F-4D97-AF65-F5344CB8AC3E}">
        <p14:creationId xmlns:p14="http://schemas.microsoft.com/office/powerpoint/2010/main" val="3047163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37DB8-18DC-4A2A-934F-C36706DBCE42}"/>
              </a:ext>
            </a:extLst>
          </p:cNvPr>
          <p:cNvSpPr>
            <a:spLocks noGrp="1"/>
          </p:cNvSpPr>
          <p:nvPr>
            <p:ph type="title"/>
          </p:nvPr>
        </p:nvSpPr>
        <p:spPr/>
        <p:txBody>
          <a:bodyPr/>
          <a:lstStyle/>
          <a:p>
            <a:r>
              <a:rPr lang="en-US"/>
              <a:t>Facebook Own Posts Table | Facebook Metrics - MY - 11 of 13</a:t>
            </a:r>
          </a:p>
        </p:txBody>
      </p:sp>
      <p:graphicFrame>
        <p:nvGraphicFramePr>
          <p:cNvPr id="5" name="Table Placeholder 4">
            <a:extLst>
              <a:ext uri="{FF2B5EF4-FFF2-40B4-BE49-F238E27FC236}">
                <a16:creationId xmlns:a16="http://schemas.microsoft.com/office/drawing/2014/main" id="{6D2AC3FF-5B7D-41B7-8613-06C177D20BB3}"/>
              </a:ext>
            </a:extLst>
          </p:cNvPr>
          <p:cNvGraphicFramePr>
            <a:graphicFrameLocks noGrp="1"/>
          </p:cNvGraphicFramePr>
          <p:nvPr>
            <p:ph type="tbl" sz="quarter" idx="13"/>
            <p:extLst>
              <p:ext uri="{D42A27DB-BD31-4B8C-83A1-F6EECF244321}">
                <p14:modId xmlns:p14="http://schemas.microsoft.com/office/powerpoint/2010/main" val="684523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464962328"/>
                    </a:ext>
                  </a:extLst>
                </a:gridCol>
                <a:gridCol w="822959">
                  <a:extLst>
                    <a:ext uri="{9D8B030D-6E8A-4147-A177-3AD203B41FA5}">
                      <a16:colId xmlns:a16="http://schemas.microsoft.com/office/drawing/2014/main" val="2156429330"/>
                    </a:ext>
                  </a:extLst>
                </a:gridCol>
                <a:gridCol w="208280">
                  <a:extLst>
                    <a:ext uri="{9D8B030D-6E8A-4147-A177-3AD203B41FA5}">
                      <a16:colId xmlns:a16="http://schemas.microsoft.com/office/drawing/2014/main" val="1737812877"/>
                    </a:ext>
                  </a:extLst>
                </a:gridCol>
                <a:gridCol w="246888">
                  <a:extLst>
                    <a:ext uri="{9D8B030D-6E8A-4147-A177-3AD203B41FA5}">
                      <a16:colId xmlns:a16="http://schemas.microsoft.com/office/drawing/2014/main" val="2697808580"/>
                    </a:ext>
                  </a:extLst>
                </a:gridCol>
                <a:gridCol w="246888">
                  <a:extLst>
                    <a:ext uri="{9D8B030D-6E8A-4147-A177-3AD203B41FA5}">
                      <a16:colId xmlns:a16="http://schemas.microsoft.com/office/drawing/2014/main" val="1854190898"/>
                    </a:ext>
                  </a:extLst>
                </a:gridCol>
                <a:gridCol w="246888">
                  <a:extLst>
                    <a:ext uri="{9D8B030D-6E8A-4147-A177-3AD203B41FA5}">
                      <a16:colId xmlns:a16="http://schemas.microsoft.com/office/drawing/2014/main" val="3474829372"/>
                    </a:ext>
                  </a:extLst>
                </a:gridCol>
                <a:gridCol w="208280">
                  <a:extLst>
                    <a:ext uri="{9D8B030D-6E8A-4147-A177-3AD203B41FA5}">
                      <a16:colId xmlns:a16="http://schemas.microsoft.com/office/drawing/2014/main" val="1684736599"/>
                    </a:ext>
                  </a:extLst>
                </a:gridCol>
                <a:gridCol w="208280">
                  <a:extLst>
                    <a:ext uri="{9D8B030D-6E8A-4147-A177-3AD203B41FA5}">
                      <a16:colId xmlns:a16="http://schemas.microsoft.com/office/drawing/2014/main" val="1438016088"/>
                    </a:ext>
                  </a:extLst>
                </a:gridCol>
                <a:gridCol w="208280">
                  <a:extLst>
                    <a:ext uri="{9D8B030D-6E8A-4147-A177-3AD203B41FA5}">
                      <a16:colId xmlns:a16="http://schemas.microsoft.com/office/drawing/2014/main" val="377595736"/>
                    </a:ext>
                  </a:extLst>
                </a:gridCol>
                <a:gridCol w="208280">
                  <a:extLst>
                    <a:ext uri="{9D8B030D-6E8A-4147-A177-3AD203B41FA5}">
                      <a16:colId xmlns:a16="http://schemas.microsoft.com/office/drawing/2014/main" val="4065219588"/>
                    </a:ext>
                  </a:extLst>
                </a:gridCol>
                <a:gridCol w="208280">
                  <a:extLst>
                    <a:ext uri="{9D8B030D-6E8A-4147-A177-3AD203B41FA5}">
                      <a16:colId xmlns:a16="http://schemas.microsoft.com/office/drawing/2014/main" val="3340250182"/>
                    </a:ext>
                  </a:extLst>
                </a:gridCol>
                <a:gridCol w="208280">
                  <a:extLst>
                    <a:ext uri="{9D8B030D-6E8A-4147-A177-3AD203B41FA5}">
                      <a16:colId xmlns:a16="http://schemas.microsoft.com/office/drawing/2014/main" val="3111020882"/>
                    </a:ext>
                  </a:extLst>
                </a:gridCol>
                <a:gridCol w="208280">
                  <a:extLst>
                    <a:ext uri="{9D8B030D-6E8A-4147-A177-3AD203B41FA5}">
                      <a16:colId xmlns:a16="http://schemas.microsoft.com/office/drawing/2014/main" val="3638695163"/>
                    </a:ext>
                  </a:extLst>
                </a:gridCol>
                <a:gridCol w="246888">
                  <a:extLst>
                    <a:ext uri="{9D8B030D-6E8A-4147-A177-3AD203B41FA5}">
                      <a16:colId xmlns:a16="http://schemas.microsoft.com/office/drawing/2014/main" val="4170784937"/>
                    </a:ext>
                  </a:extLst>
                </a:gridCol>
                <a:gridCol w="246888">
                  <a:extLst>
                    <a:ext uri="{9D8B030D-6E8A-4147-A177-3AD203B41FA5}">
                      <a16:colId xmlns:a16="http://schemas.microsoft.com/office/drawing/2014/main" val="2917128109"/>
                    </a:ext>
                  </a:extLst>
                </a:gridCol>
                <a:gridCol w="246888">
                  <a:extLst>
                    <a:ext uri="{9D8B030D-6E8A-4147-A177-3AD203B41FA5}">
                      <a16:colId xmlns:a16="http://schemas.microsoft.com/office/drawing/2014/main" val="1509226660"/>
                    </a:ext>
                  </a:extLst>
                </a:gridCol>
                <a:gridCol w="208280">
                  <a:extLst>
                    <a:ext uri="{9D8B030D-6E8A-4147-A177-3AD203B41FA5}">
                      <a16:colId xmlns:a16="http://schemas.microsoft.com/office/drawing/2014/main" val="623443268"/>
                    </a:ext>
                  </a:extLst>
                </a:gridCol>
                <a:gridCol w="246888">
                  <a:extLst>
                    <a:ext uri="{9D8B030D-6E8A-4147-A177-3AD203B41FA5}">
                      <a16:colId xmlns:a16="http://schemas.microsoft.com/office/drawing/2014/main" val="4196206133"/>
                    </a:ext>
                  </a:extLst>
                </a:gridCol>
                <a:gridCol w="246888">
                  <a:extLst>
                    <a:ext uri="{9D8B030D-6E8A-4147-A177-3AD203B41FA5}">
                      <a16:colId xmlns:a16="http://schemas.microsoft.com/office/drawing/2014/main" val="423477436"/>
                    </a:ext>
                  </a:extLst>
                </a:gridCol>
                <a:gridCol w="246888">
                  <a:extLst>
                    <a:ext uri="{9D8B030D-6E8A-4147-A177-3AD203B41FA5}">
                      <a16:colId xmlns:a16="http://schemas.microsoft.com/office/drawing/2014/main" val="1322352048"/>
                    </a:ext>
                  </a:extLst>
                </a:gridCol>
                <a:gridCol w="208280">
                  <a:extLst>
                    <a:ext uri="{9D8B030D-6E8A-4147-A177-3AD203B41FA5}">
                      <a16:colId xmlns:a16="http://schemas.microsoft.com/office/drawing/2014/main" val="2458166630"/>
                    </a:ext>
                  </a:extLst>
                </a:gridCol>
                <a:gridCol w="208280">
                  <a:extLst>
                    <a:ext uri="{9D8B030D-6E8A-4147-A177-3AD203B41FA5}">
                      <a16:colId xmlns:a16="http://schemas.microsoft.com/office/drawing/2014/main" val="1753325375"/>
                    </a:ext>
                  </a:extLst>
                </a:gridCol>
                <a:gridCol w="246888">
                  <a:extLst>
                    <a:ext uri="{9D8B030D-6E8A-4147-A177-3AD203B41FA5}">
                      <a16:colId xmlns:a16="http://schemas.microsoft.com/office/drawing/2014/main" val="392241331"/>
                    </a:ext>
                  </a:extLst>
                </a:gridCol>
                <a:gridCol w="208280">
                  <a:extLst>
                    <a:ext uri="{9D8B030D-6E8A-4147-A177-3AD203B41FA5}">
                      <a16:colId xmlns:a16="http://schemas.microsoft.com/office/drawing/2014/main" val="1960927394"/>
                    </a:ext>
                  </a:extLst>
                </a:gridCol>
                <a:gridCol w="208280">
                  <a:extLst>
                    <a:ext uri="{9D8B030D-6E8A-4147-A177-3AD203B41FA5}">
                      <a16:colId xmlns:a16="http://schemas.microsoft.com/office/drawing/2014/main" val="617818782"/>
                    </a:ext>
                  </a:extLst>
                </a:gridCol>
                <a:gridCol w="208280">
                  <a:extLst>
                    <a:ext uri="{9D8B030D-6E8A-4147-A177-3AD203B41FA5}">
                      <a16:colId xmlns:a16="http://schemas.microsoft.com/office/drawing/2014/main" val="3733459081"/>
                    </a:ext>
                  </a:extLst>
                </a:gridCol>
                <a:gridCol w="246888">
                  <a:extLst>
                    <a:ext uri="{9D8B030D-6E8A-4147-A177-3AD203B41FA5}">
                      <a16:colId xmlns:a16="http://schemas.microsoft.com/office/drawing/2014/main" val="4213073144"/>
                    </a:ext>
                  </a:extLst>
                </a:gridCol>
                <a:gridCol w="208280">
                  <a:extLst>
                    <a:ext uri="{9D8B030D-6E8A-4147-A177-3AD203B41FA5}">
                      <a16:colId xmlns:a16="http://schemas.microsoft.com/office/drawing/2014/main" val="353537808"/>
                    </a:ext>
                  </a:extLst>
                </a:gridCol>
                <a:gridCol w="208280">
                  <a:extLst>
                    <a:ext uri="{9D8B030D-6E8A-4147-A177-3AD203B41FA5}">
                      <a16:colId xmlns:a16="http://schemas.microsoft.com/office/drawing/2014/main" val="2749400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5204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- 2019-03-26 22:00:00 </a:t>
                      </a:r>
                      <a:r>
                        <a:rPr kumimoji="0" lang="en-US" sz="1000" b="0" i="0" u="none" strike="noStrike" kern="1200" cap="none" spc="0" normalizeH="0" baseline="0" noProof="0">
                          <a:ln>
                            <a:noFill/>
                          </a:ln>
                          <a:solidFill>
                            <a:prstClr val="black"/>
                          </a:solidFill>
                          <a:effectLst/>
                          <a:uLnTx/>
                          <a:uFillTx/>
                          <a:latin typeface="+mn-lt"/>
                          <a:ea typeface="+mn-ea"/>
                          <a:cs typeface="+mn-cs"/>
                        </a:rPr>
                        <a:t> 
 Keep it light and playful with the youthful pieces from the Lubna #ZALORAYA2019 collection. Pops of colour and fun detailing, it’s all about modern takes on the traditional silhouettes you know and love.
Shop the collection now on ZALORA:
https://zlr.my/2HPmCRl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https://scontent.xx.fbcdn.net/v/t15.13418-10/s720x720/54603051_780507532333038_672592857806143488_n.jpg?_nc_cat=108&amp;_nc_ht=scontent.xx&amp;oh=2f53f6faef1fd9425963252a3ee6118f&amp;oe=5D46F05D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13952295"/>
                  </a:ext>
                </a:extLst>
              </a:tr>
            </a:tbl>
          </a:graphicData>
        </a:graphic>
      </p:graphicFrame>
      <p:sp>
        <p:nvSpPr>
          <p:cNvPr id="4" name="Text Placeholder 3">
            <a:extLst>
              <a:ext uri="{FF2B5EF4-FFF2-40B4-BE49-F238E27FC236}">
                <a16:creationId xmlns:a16="http://schemas.microsoft.com/office/drawing/2014/main" id="{1E09B560-0DAE-43D5-B248-E97257322240}"/>
              </a:ext>
            </a:extLst>
          </p:cNvPr>
          <p:cNvSpPr>
            <a:spLocks noGrp="1"/>
          </p:cNvSpPr>
          <p:nvPr>
            <p:ph type="body" sz="quarter" idx="14"/>
          </p:nvPr>
        </p:nvSpPr>
        <p:spPr/>
        <p:txBody>
          <a:bodyPr/>
          <a:lstStyle/>
          <a:p>
            <a:r>
              <a:rPr lang="en-US"/>
              <a:t>03/25/2019 - 03/31/2019</a:t>
            </a:r>
          </a:p>
        </p:txBody>
      </p:sp>
    </p:spTree>
    <p:extLst>
      <p:ext uri="{BB962C8B-B14F-4D97-AF65-F5344CB8AC3E}">
        <p14:creationId xmlns:p14="http://schemas.microsoft.com/office/powerpoint/2010/main" val="2978696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CEC31-34B9-4DDC-8D9C-81DE1F735145}"/>
              </a:ext>
            </a:extLst>
          </p:cNvPr>
          <p:cNvSpPr>
            <a:spLocks noGrp="1"/>
          </p:cNvSpPr>
          <p:nvPr>
            <p:ph type="title"/>
          </p:nvPr>
        </p:nvSpPr>
        <p:spPr/>
        <p:txBody>
          <a:bodyPr/>
          <a:lstStyle/>
          <a:p>
            <a:r>
              <a:rPr lang="en-US"/>
              <a:t>Facebook Own Posts Table | Facebook Metrics - MY - 12 of 13</a:t>
            </a:r>
          </a:p>
        </p:txBody>
      </p:sp>
      <p:graphicFrame>
        <p:nvGraphicFramePr>
          <p:cNvPr id="5" name="Table Placeholder 4">
            <a:extLst>
              <a:ext uri="{FF2B5EF4-FFF2-40B4-BE49-F238E27FC236}">
                <a16:creationId xmlns:a16="http://schemas.microsoft.com/office/drawing/2014/main" id="{88B7249B-AD79-49AB-A8BB-42AB8DF0726E}"/>
              </a:ext>
            </a:extLst>
          </p:cNvPr>
          <p:cNvGraphicFramePr>
            <a:graphicFrameLocks noGrp="1"/>
          </p:cNvGraphicFramePr>
          <p:nvPr>
            <p:ph type="tbl" sz="quarter" idx="13"/>
            <p:extLst>
              <p:ext uri="{D42A27DB-BD31-4B8C-83A1-F6EECF244321}">
                <p14:modId xmlns:p14="http://schemas.microsoft.com/office/powerpoint/2010/main" val="50195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957107459"/>
                    </a:ext>
                  </a:extLst>
                </a:gridCol>
                <a:gridCol w="822959">
                  <a:extLst>
                    <a:ext uri="{9D8B030D-6E8A-4147-A177-3AD203B41FA5}">
                      <a16:colId xmlns:a16="http://schemas.microsoft.com/office/drawing/2014/main" val="2986725322"/>
                    </a:ext>
                  </a:extLst>
                </a:gridCol>
                <a:gridCol w="208280">
                  <a:extLst>
                    <a:ext uri="{9D8B030D-6E8A-4147-A177-3AD203B41FA5}">
                      <a16:colId xmlns:a16="http://schemas.microsoft.com/office/drawing/2014/main" val="4022215855"/>
                    </a:ext>
                  </a:extLst>
                </a:gridCol>
                <a:gridCol w="246888">
                  <a:extLst>
                    <a:ext uri="{9D8B030D-6E8A-4147-A177-3AD203B41FA5}">
                      <a16:colId xmlns:a16="http://schemas.microsoft.com/office/drawing/2014/main" val="2212871110"/>
                    </a:ext>
                  </a:extLst>
                </a:gridCol>
                <a:gridCol w="246888">
                  <a:extLst>
                    <a:ext uri="{9D8B030D-6E8A-4147-A177-3AD203B41FA5}">
                      <a16:colId xmlns:a16="http://schemas.microsoft.com/office/drawing/2014/main" val="1310566007"/>
                    </a:ext>
                  </a:extLst>
                </a:gridCol>
                <a:gridCol w="246888">
                  <a:extLst>
                    <a:ext uri="{9D8B030D-6E8A-4147-A177-3AD203B41FA5}">
                      <a16:colId xmlns:a16="http://schemas.microsoft.com/office/drawing/2014/main" val="3221356225"/>
                    </a:ext>
                  </a:extLst>
                </a:gridCol>
                <a:gridCol w="208280">
                  <a:extLst>
                    <a:ext uri="{9D8B030D-6E8A-4147-A177-3AD203B41FA5}">
                      <a16:colId xmlns:a16="http://schemas.microsoft.com/office/drawing/2014/main" val="4174725878"/>
                    </a:ext>
                  </a:extLst>
                </a:gridCol>
                <a:gridCol w="208280">
                  <a:extLst>
                    <a:ext uri="{9D8B030D-6E8A-4147-A177-3AD203B41FA5}">
                      <a16:colId xmlns:a16="http://schemas.microsoft.com/office/drawing/2014/main" val="1480840383"/>
                    </a:ext>
                  </a:extLst>
                </a:gridCol>
                <a:gridCol w="208280">
                  <a:extLst>
                    <a:ext uri="{9D8B030D-6E8A-4147-A177-3AD203B41FA5}">
                      <a16:colId xmlns:a16="http://schemas.microsoft.com/office/drawing/2014/main" val="114501839"/>
                    </a:ext>
                  </a:extLst>
                </a:gridCol>
                <a:gridCol w="208280">
                  <a:extLst>
                    <a:ext uri="{9D8B030D-6E8A-4147-A177-3AD203B41FA5}">
                      <a16:colId xmlns:a16="http://schemas.microsoft.com/office/drawing/2014/main" val="3700199816"/>
                    </a:ext>
                  </a:extLst>
                </a:gridCol>
                <a:gridCol w="208280">
                  <a:extLst>
                    <a:ext uri="{9D8B030D-6E8A-4147-A177-3AD203B41FA5}">
                      <a16:colId xmlns:a16="http://schemas.microsoft.com/office/drawing/2014/main" val="540645531"/>
                    </a:ext>
                  </a:extLst>
                </a:gridCol>
                <a:gridCol w="208280">
                  <a:extLst>
                    <a:ext uri="{9D8B030D-6E8A-4147-A177-3AD203B41FA5}">
                      <a16:colId xmlns:a16="http://schemas.microsoft.com/office/drawing/2014/main" val="3687013653"/>
                    </a:ext>
                  </a:extLst>
                </a:gridCol>
                <a:gridCol w="208280">
                  <a:extLst>
                    <a:ext uri="{9D8B030D-6E8A-4147-A177-3AD203B41FA5}">
                      <a16:colId xmlns:a16="http://schemas.microsoft.com/office/drawing/2014/main" val="2635395609"/>
                    </a:ext>
                  </a:extLst>
                </a:gridCol>
                <a:gridCol w="246888">
                  <a:extLst>
                    <a:ext uri="{9D8B030D-6E8A-4147-A177-3AD203B41FA5}">
                      <a16:colId xmlns:a16="http://schemas.microsoft.com/office/drawing/2014/main" val="784546717"/>
                    </a:ext>
                  </a:extLst>
                </a:gridCol>
                <a:gridCol w="246888">
                  <a:extLst>
                    <a:ext uri="{9D8B030D-6E8A-4147-A177-3AD203B41FA5}">
                      <a16:colId xmlns:a16="http://schemas.microsoft.com/office/drawing/2014/main" val="1102132870"/>
                    </a:ext>
                  </a:extLst>
                </a:gridCol>
                <a:gridCol w="246888">
                  <a:extLst>
                    <a:ext uri="{9D8B030D-6E8A-4147-A177-3AD203B41FA5}">
                      <a16:colId xmlns:a16="http://schemas.microsoft.com/office/drawing/2014/main" val="2881954377"/>
                    </a:ext>
                  </a:extLst>
                </a:gridCol>
                <a:gridCol w="208280">
                  <a:extLst>
                    <a:ext uri="{9D8B030D-6E8A-4147-A177-3AD203B41FA5}">
                      <a16:colId xmlns:a16="http://schemas.microsoft.com/office/drawing/2014/main" val="3707211093"/>
                    </a:ext>
                  </a:extLst>
                </a:gridCol>
                <a:gridCol w="246888">
                  <a:extLst>
                    <a:ext uri="{9D8B030D-6E8A-4147-A177-3AD203B41FA5}">
                      <a16:colId xmlns:a16="http://schemas.microsoft.com/office/drawing/2014/main" val="2466179683"/>
                    </a:ext>
                  </a:extLst>
                </a:gridCol>
                <a:gridCol w="246888">
                  <a:extLst>
                    <a:ext uri="{9D8B030D-6E8A-4147-A177-3AD203B41FA5}">
                      <a16:colId xmlns:a16="http://schemas.microsoft.com/office/drawing/2014/main" val="2188282567"/>
                    </a:ext>
                  </a:extLst>
                </a:gridCol>
                <a:gridCol w="246888">
                  <a:extLst>
                    <a:ext uri="{9D8B030D-6E8A-4147-A177-3AD203B41FA5}">
                      <a16:colId xmlns:a16="http://schemas.microsoft.com/office/drawing/2014/main" val="1995911706"/>
                    </a:ext>
                  </a:extLst>
                </a:gridCol>
                <a:gridCol w="208280">
                  <a:extLst>
                    <a:ext uri="{9D8B030D-6E8A-4147-A177-3AD203B41FA5}">
                      <a16:colId xmlns:a16="http://schemas.microsoft.com/office/drawing/2014/main" val="3101889030"/>
                    </a:ext>
                  </a:extLst>
                </a:gridCol>
                <a:gridCol w="208280">
                  <a:extLst>
                    <a:ext uri="{9D8B030D-6E8A-4147-A177-3AD203B41FA5}">
                      <a16:colId xmlns:a16="http://schemas.microsoft.com/office/drawing/2014/main" val="153876330"/>
                    </a:ext>
                  </a:extLst>
                </a:gridCol>
                <a:gridCol w="246888">
                  <a:extLst>
                    <a:ext uri="{9D8B030D-6E8A-4147-A177-3AD203B41FA5}">
                      <a16:colId xmlns:a16="http://schemas.microsoft.com/office/drawing/2014/main" val="766982469"/>
                    </a:ext>
                  </a:extLst>
                </a:gridCol>
                <a:gridCol w="208280">
                  <a:extLst>
                    <a:ext uri="{9D8B030D-6E8A-4147-A177-3AD203B41FA5}">
                      <a16:colId xmlns:a16="http://schemas.microsoft.com/office/drawing/2014/main" val="272334890"/>
                    </a:ext>
                  </a:extLst>
                </a:gridCol>
                <a:gridCol w="208280">
                  <a:extLst>
                    <a:ext uri="{9D8B030D-6E8A-4147-A177-3AD203B41FA5}">
                      <a16:colId xmlns:a16="http://schemas.microsoft.com/office/drawing/2014/main" val="3477134060"/>
                    </a:ext>
                  </a:extLst>
                </a:gridCol>
                <a:gridCol w="208280">
                  <a:extLst>
                    <a:ext uri="{9D8B030D-6E8A-4147-A177-3AD203B41FA5}">
                      <a16:colId xmlns:a16="http://schemas.microsoft.com/office/drawing/2014/main" val="3116207664"/>
                    </a:ext>
                  </a:extLst>
                </a:gridCol>
                <a:gridCol w="246888">
                  <a:extLst>
                    <a:ext uri="{9D8B030D-6E8A-4147-A177-3AD203B41FA5}">
                      <a16:colId xmlns:a16="http://schemas.microsoft.com/office/drawing/2014/main" val="2790108112"/>
                    </a:ext>
                  </a:extLst>
                </a:gridCol>
                <a:gridCol w="208280">
                  <a:extLst>
                    <a:ext uri="{9D8B030D-6E8A-4147-A177-3AD203B41FA5}">
                      <a16:colId xmlns:a16="http://schemas.microsoft.com/office/drawing/2014/main" val="3699543802"/>
                    </a:ext>
                  </a:extLst>
                </a:gridCol>
                <a:gridCol w="208280">
                  <a:extLst>
                    <a:ext uri="{9D8B030D-6E8A-4147-A177-3AD203B41FA5}">
                      <a16:colId xmlns:a16="http://schemas.microsoft.com/office/drawing/2014/main" val="3488302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45378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- 2019-03-25 20:00:00 </a:t>
                      </a:r>
                      <a:r>
                        <a:rPr kumimoji="0" lang="en-US" sz="1000" b="0" i="0" u="none" strike="noStrike" kern="1200" cap="none" spc="0" normalizeH="0" baseline="0" noProof="0">
                          <a:ln>
                            <a:noFill/>
                          </a:ln>
                          <a:solidFill>
                            <a:prstClr val="black"/>
                          </a:solidFill>
                          <a:effectLst/>
                          <a:uLnTx/>
                          <a:uFillTx/>
                          <a:latin typeface="+mn-lt"/>
                          <a:ea typeface="+mn-ea"/>
                          <a:cs typeface="+mn-cs"/>
                        </a:rPr>
                        <a:t> 
 Regal silhouettes and timeless floral prints make the latest iconic collection by Rizalman:
https://zlr.my/2Ty0dKv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2666787"/>
                  </a:ext>
                </a:extLst>
              </a:tr>
            </a:tbl>
          </a:graphicData>
        </a:graphic>
      </p:graphicFrame>
      <p:sp>
        <p:nvSpPr>
          <p:cNvPr id="4" name="Text Placeholder 3">
            <a:extLst>
              <a:ext uri="{FF2B5EF4-FFF2-40B4-BE49-F238E27FC236}">
                <a16:creationId xmlns:a16="http://schemas.microsoft.com/office/drawing/2014/main" id="{BECEEBE0-609D-4FCF-AF1C-9F434CC5212B}"/>
              </a:ext>
            </a:extLst>
          </p:cNvPr>
          <p:cNvSpPr>
            <a:spLocks noGrp="1"/>
          </p:cNvSpPr>
          <p:nvPr>
            <p:ph type="body" sz="quarter" idx="14"/>
          </p:nvPr>
        </p:nvSpPr>
        <p:spPr/>
        <p:txBody>
          <a:bodyPr/>
          <a:lstStyle/>
          <a:p>
            <a:r>
              <a:rPr lang="en-US"/>
              <a:t>03/25/2019 - 03/31/2019</a:t>
            </a:r>
          </a:p>
        </p:txBody>
      </p:sp>
    </p:spTree>
    <p:extLst>
      <p:ext uri="{BB962C8B-B14F-4D97-AF65-F5344CB8AC3E}">
        <p14:creationId xmlns:p14="http://schemas.microsoft.com/office/powerpoint/2010/main" val="16848883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D2863-F199-4E13-BA46-5A73394100C0}"/>
              </a:ext>
            </a:extLst>
          </p:cNvPr>
          <p:cNvSpPr>
            <a:spLocks noGrp="1"/>
          </p:cNvSpPr>
          <p:nvPr>
            <p:ph type="title"/>
          </p:nvPr>
        </p:nvSpPr>
        <p:spPr/>
        <p:txBody>
          <a:bodyPr/>
          <a:lstStyle/>
          <a:p>
            <a:r>
              <a:rPr lang="en-US"/>
              <a:t>Facebook Own Posts Table | Facebook Metrics - MY - 13 of 13</a:t>
            </a:r>
          </a:p>
        </p:txBody>
      </p:sp>
      <p:graphicFrame>
        <p:nvGraphicFramePr>
          <p:cNvPr id="5" name="Table Placeholder 4">
            <a:extLst>
              <a:ext uri="{FF2B5EF4-FFF2-40B4-BE49-F238E27FC236}">
                <a16:creationId xmlns:a16="http://schemas.microsoft.com/office/drawing/2014/main" id="{951C1FF0-FFBF-4A2E-89E8-02071BBD250E}"/>
              </a:ext>
            </a:extLst>
          </p:cNvPr>
          <p:cNvGraphicFramePr>
            <a:graphicFrameLocks noGrp="1"/>
          </p:cNvGraphicFramePr>
          <p:nvPr>
            <p:ph type="tbl" sz="quarter" idx="13"/>
            <p:extLst>
              <p:ext uri="{D42A27DB-BD31-4B8C-83A1-F6EECF244321}">
                <p14:modId xmlns:p14="http://schemas.microsoft.com/office/powerpoint/2010/main" val="1405878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701653433"/>
                    </a:ext>
                  </a:extLst>
                </a:gridCol>
                <a:gridCol w="822959">
                  <a:extLst>
                    <a:ext uri="{9D8B030D-6E8A-4147-A177-3AD203B41FA5}">
                      <a16:colId xmlns:a16="http://schemas.microsoft.com/office/drawing/2014/main" val="169313897"/>
                    </a:ext>
                  </a:extLst>
                </a:gridCol>
                <a:gridCol w="208280">
                  <a:extLst>
                    <a:ext uri="{9D8B030D-6E8A-4147-A177-3AD203B41FA5}">
                      <a16:colId xmlns:a16="http://schemas.microsoft.com/office/drawing/2014/main" val="2302601524"/>
                    </a:ext>
                  </a:extLst>
                </a:gridCol>
                <a:gridCol w="246888">
                  <a:extLst>
                    <a:ext uri="{9D8B030D-6E8A-4147-A177-3AD203B41FA5}">
                      <a16:colId xmlns:a16="http://schemas.microsoft.com/office/drawing/2014/main" val="683144959"/>
                    </a:ext>
                  </a:extLst>
                </a:gridCol>
                <a:gridCol w="246888">
                  <a:extLst>
                    <a:ext uri="{9D8B030D-6E8A-4147-A177-3AD203B41FA5}">
                      <a16:colId xmlns:a16="http://schemas.microsoft.com/office/drawing/2014/main" val="2491980179"/>
                    </a:ext>
                  </a:extLst>
                </a:gridCol>
                <a:gridCol w="246888">
                  <a:extLst>
                    <a:ext uri="{9D8B030D-6E8A-4147-A177-3AD203B41FA5}">
                      <a16:colId xmlns:a16="http://schemas.microsoft.com/office/drawing/2014/main" val="3265278389"/>
                    </a:ext>
                  </a:extLst>
                </a:gridCol>
                <a:gridCol w="208280">
                  <a:extLst>
                    <a:ext uri="{9D8B030D-6E8A-4147-A177-3AD203B41FA5}">
                      <a16:colId xmlns:a16="http://schemas.microsoft.com/office/drawing/2014/main" val="2178844122"/>
                    </a:ext>
                  </a:extLst>
                </a:gridCol>
                <a:gridCol w="208280">
                  <a:extLst>
                    <a:ext uri="{9D8B030D-6E8A-4147-A177-3AD203B41FA5}">
                      <a16:colId xmlns:a16="http://schemas.microsoft.com/office/drawing/2014/main" val="574998005"/>
                    </a:ext>
                  </a:extLst>
                </a:gridCol>
                <a:gridCol w="208280">
                  <a:extLst>
                    <a:ext uri="{9D8B030D-6E8A-4147-A177-3AD203B41FA5}">
                      <a16:colId xmlns:a16="http://schemas.microsoft.com/office/drawing/2014/main" val="70217704"/>
                    </a:ext>
                  </a:extLst>
                </a:gridCol>
                <a:gridCol w="208280">
                  <a:extLst>
                    <a:ext uri="{9D8B030D-6E8A-4147-A177-3AD203B41FA5}">
                      <a16:colId xmlns:a16="http://schemas.microsoft.com/office/drawing/2014/main" val="2859396900"/>
                    </a:ext>
                  </a:extLst>
                </a:gridCol>
                <a:gridCol w="208280">
                  <a:extLst>
                    <a:ext uri="{9D8B030D-6E8A-4147-A177-3AD203B41FA5}">
                      <a16:colId xmlns:a16="http://schemas.microsoft.com/office/drawing/2014/main" val="4040010037"/>
                    </a:ext>
                  </a:extLst>
                </a:gridCol>
                <a:gridCol w="208280">
                  <a:extLst>
                    <a:ext uri="{9D8B030D-6E8A-4147-A177-3AD203B41FA5}">
                      <a16:colId xmlns:a16="http://schemas.microsoft.com/office/drawing/2014/main" val="3288188873"/>
                    </a:ext>
                  </a:extLst>
                </a:gridCol>
                <a:gridCol w="208280">
                  <a:extLst>
                    <a:ext uri="{9D8B030D-6E8A-4147-A177-3AD203B41FA5}">
                      <a16:colId xmlns:a16="http://schemas.microsoft.com/office/drawing/2014/main" val="923053425"/>
                    </a:ext>
                  </a:extLst>
                </a:gridCol>
                <a:gridCol w="246888">
                  <a:extLst>
                    <a:ext uri="{9D8B030D-6E8A-4147-A177-3AD203B41FA5}">
                      <a16:colId xmlns:a16="http://schemas.microsoft.com/office/drawing/2014/main" val="1422448438"/>
                    </a:ext>
                  </a:extLst>
                </a:gridCol>
                <a:gridCol w="246888">
                  <a:extLst>
                    <a:ext uri="{9D8B030D-6E8A-4147-A177-3AD203B41FA5}">
                      <a16:colId xmlns:a16="http://schemas.microsoft.com/office/drawing/2014/main" val="2521904581"/>
                    </a:ext>
                  </a:extLst>
                </a:gridCol>
                <a:gridCol w="246888">
                  <a:extLst>
                    <a:ext uri="{9D8B030D-6E8A-4147-A177-3AD203B41FA5}">
                      <a16:colId xmlns:a16="http://schemas.microsoft.com/office/drawing/2014/main" val="3058862515"/>
                    </a:ext>
                  </a:extLst>
                </a:gridCol>
                <a:gridCol w="208280">
                  <a:extLst>
                    <a:ext uri="{9D8B030D-6E8A-4147-A177-3AD203B41FA5}">
                      <a16:colId xmlns:a16="http://schemas.microsoft.com/office/drawing/2014/main" val="1305217978"/>
                    </a:ext>
                  </a:extLst>
                </a:gridCol>
                <a:gridCol w="246888">
                  <a:extLst>
                    <a:ext uri="{9D8B030D-6E8A-4147-A177-3AD203B41FA5}">
                      <a16:colId xmlns:a16="http://schemas.microsoft.com/office/drawing/2014/main" val="283128106"/>
                    </a:ext>
                  </a:extLst>
                </a:gridCol>
                <a:gridCol w="246888">
                  <a:extLst>
                    <a:ext uri="{9D8B030D-6E8A-4147-A177-3AD203B41FA5}">
                      <a16:colId xmlns:a16="http://schemas.microsoft.com/office/drawing/2014/main" val="1487014680"/>
                    </a:ext>
                  </a:extLst>
                </a:gridCol>
                <a:gridCol w="246888">
                  <a:extLst>
                    <a:ext uri="{9D8B030D-6E8A-4147-A177-3AD203B41FA5}">
                      <a16:colId xmlns:a16="http://schemas.microsoft.com/office/drawing/2014/main" val="3805352169"/>
                    </a:ext>
                  </a:extLst>
                </a:gridCol>
                <a:gridCol w="208280">
                  <a:extLst>
                    <a:ext uri="{9D8B030D-6E8A-4147-A177-3AD203B41FA5}">
                      <a16:colId xmlns:a16="http://schemas.microsoft.com/office/drawing/2014/main" val="121340001"/>
                    </a:ext>
                  </a:extLst>
                </a:gridCol>
                <a:gridCol w="208280">
                  <a:extLst>
                    <a:ext uri="{9D8B030D-6E8A-4147-A177-3AD203B41FA5}">
                      <a16:colId xmlns:a16="http://schemas.microsoft.com/office/drawing/2014/main" val="2473824908"/>
                    </a:ext>
                  </a:extLst>
                </a:gridCol>
                <a:gridCol w="246888">
                  <a:extLst>
                    <a:ext uri="{9D8B030D-6E8A-4147-A177-3AD203B41FA5}">
                      <a16:colId xmlns:a16="http://schemas.microsoft.com/office/drawing/2014/main" val="3598048119"/>
                    </a:ext>
                  </a:extLst>
                </a:gridCol>
                <a:gridCol w="208280">
                  <a:extLst>
                    <a:ext uri="{9D8B030D-6E8A-4147-A177-3AD203B41FA5}">
                      <a16:colId xmlns:a16="http://schemas.microsoft.com/office/drawing/2014/main" val="3650545086"/>
                    </a:ext>
                  </a:extLst>
                </a:gridCol>
                <a:gridCol w="208280">
                  <a:extLst>
                    <a:ext uri="{9D8B030D-6E8A-4147-A177-3AD203B41FA5}">
                      <a16:colId xmlns:a16="http://schemas.microsoft.com/office/drawing/2014/main" val="2659061125"/>
                    </a:ext>
                  </a:extLst>
                </a:gridCol>
                <a:gridCol w="208280">
                  <a:extLst>
                    <a:ext uri="{9D8B030D-6E8A-4147-A177-3AD203B41FA5}">
                      <a16:colId xmlns:a16="http://schemas.microsoft.com/office/drawing/2014/main" val="127332856"/>
                    </a:ext>
                  </a:extLst>
                </a:gridCol>
                <a:gridCol w="246888">
                  <a:extLst>
                    <a:ext uri="{9D8B030D-6E8A-4147-A177-3AD203B41FA5}">
                      <a16:colId xmlns:a16="http://schemas.microsoft.com/office/drawing/2014/main" val="3739008952"/>
                    </a:ext>
                  </a:extLst>
                </a:gridCol>
                <a:gridCol w="208280">
                  <a:extLst>
                    <a:ext uri="{9D8B030D-6E8A-4147-A177-3AD203B41FA5}">
                      <a16:colId xmlns:a16="http://schemas.microsoft.com/office/drawing/2014/main" val="4013111986"/>
                    </a:ext>
                  </a:extLst>
                </a:gridCol>
                <a:gridCol w="208280">
                  <a:extLst>
                    <a:ext uri="{9D8B030D-6E8A-4147-A177-3AD203B41FA5}">
                      <a16:colId xmlns:a16="http://schemas.microsoft.com/office/drawing/2014/main" val="2485519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00016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- 2019-03-25 02:00:01 </a:t>
                      </a:r>
                      <a:r>
                        <a:rPr kumimoji="0" lang="en-US" sz="1000" b="0" i="0" u="none" strike="noStrike" kern="1200" cap="none" spc="0" normalizeH="0" baseline="0" noProof="0">
                          <a:ln>
                            <a:noFill/>
                          </a:ln>
                          <a:solidFill>
                            <a:prstClr val="black"/>
                          </a:solidFill>
                          <a:effectLst/>
                          <a:uLnTx/>
                          <a:uFillTx/>
                          <a:latin typeface="+mn-lt"/>
                          <a:ea typeface="+mn-ea"/>
                          <a:cs typeface="+mn-cs"/>
                        </a:rPr>
                        <a:t> 
 Escape into an otherworldly universe with the Zalia #ZALORAYA2019 collection. Inspired by forest flowers and foliage, the ethereal designs are further elevated with subtle gold detailing. 
Shop the collection now on ZALORA:
https://zlr.my/2TozcJi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https://scontent.xx.fbcdn.net/v/t15.13418-10/s720x720/54601448_403161673807681_5107920900515168256_n.jpg?_nc_cat=109&amp;_nc_ht=scontent.xx&amp;oh=9c915c4f384d96d12dd823f477f4eb42&amp;oe=5D0D5943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03/31/2019 18:17:21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97548212"/>
                  </a:ext>
                </a:extLst>
              </a:tr>
            </a:tbl>
          </a:graphicData>
        </a:graphic>
      </p:graphicFrame>
      <p:sp>
        <p:nvSpPr>
          <p:cNvPr id="4" name="Text Placeholder 3">
            <a:extLst>
              <a:ext uri="{FF2B5EF4-FFF2-40B4-BE49-F238E27FC236}">
                <a16:creationId xmlns:a16="http://schemas.microsoft.com/office/drawing/2014/main" id="{121C301B-CB4C-45FD-B97E-33DB6F71ADCB}"/>
              </a:ext>
            </a:extLst>
          </p:cNvPr>
          <p:cNvSpPr>
            <a:spLocks noGrp="1"/>
          </p:cNvSpPr>
          <p:nvPr>
            <p:ph type="body" sz="quarter" idx="14"/>
          </p:nvPr>
        </p:nvSpPr>
        <p:spPr/>
        <p:txBody>
          <a:bodyPr/>
          <a:lstStyle/>
          <a:p>
            <a:r>
              <a:rPr lang="en-US"/>
              <a:t>03/25/2019 - 03/31/2019</a:t>
            </a:r>
          </a:p>
        </p:txBody>
      </p:sp>
    </p:spTree>
    <p:extLst>
      <p:ext uri="{BB962C8B-B14F-4D97-AF65-F5344CB8AC3E}">
        <p14:creationId xmlns:p14="http://schemas.microsoft.com/office/powerpoint/2010/main" val="10686273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1565</Words>
  <Application>Microsoft Office PowerPoint</Application>
  <PresentationFormat>On-screen Show (4:3)</PresentationFormat>
  <Paragraphs>750</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Facebook Own Posts Table | Facebook Metrics - MY - 1 of 13</vt:lpstr>
      <vt:lpstr>Facebook Own Posts Table | Facebook Metrics - MY - 2 of 13</vt:lpstr>
      <vt:lpstr>Facebook Own Posts Table | Facebook Metrics - MY - 3 of 13</vt:lpstr>
      <vt:lpstr>Facebook Own Posts Table | Facebook Metrics - MY - 4 of 13</vt:lpstr>
      <vt:lpstr>Facebook Own Posts Table | Facebook Metrics - MY - 5 of 13</vt:lpstr>
      <vt:lpstr>Facebook Own Posts Table | Facebook Metrics - MY - 6 of 13</vt:lpstr>
      <vt:lpstr>Facebook Own Posts Table | Facebook Metrics - MY - 7 of 13</vt:lpstr>
      <vt:lpstr>Facebook Own Posts Table | Facebook Metrics - MY - 8 of 13</vt:lpstr>
      <vt:lpstr>Facebook Own Posts Table | Facebook Metrics - MY - 9 of 13</vt:lpstr>
      <vt:lpstr>Facebook Own Posts Table | Facebook Metrics - MY - 10 of 13</vt:lpstr>
      <vt:lpstr>Facebook Own Posts Table | Facebook Metrics - MY - 11 of 13</vt:lpstr>
      <vt:lpstr>Facebook Own Posts Table | Facebook Metrics - MY - 12 of 13</vt:lpstr>
      <vt:lpstr>Facebook Own Posts Table | Facebook Metrics - MY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Facebook Metrics - MY - 1 of 13</dc:title>
  <dc:creator>Frederik Peiniger</dc:creator>
  <cp:lastModifiedBy>Frederik Peiniger</cp:lastModifiedBy>
  <cp:revision>1</cp:revision>
  <dcterms:created xsi:type="dcterms:W3CDTF">2019-04-01T02:18:10Z</dcterms:created>
  <dcterms:modified xsi:type="dcterms:W3CDTF">2019-04-01T02:26:15Z</dcterms:modified>
</cp:coreProperties>
</file>