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zaloraid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43192</c:v>
                </c:pt>
                <c:pt idx="1">
                  <c:v>43193</c:v>
                </c:pt>
                <c:pt idx="2">
                  <c:v>43194</c:v>
                </c:pt>
                <c:pt idx="3">
                  <c:v>43195</c:v>
                </c:pt>
                <c:pt idx="4">
                  <c:v>43196</c:v>
                </c:pt>
                <c:pt idx="5">
                  <c:v>43197</c:v>
                </c:pt>
                <c:pt idx="6">
                  <c:v>43198</c:v>
                </c:pt>
                <c:pt idx="7">
                  <c:v>43199</c:v>
                </c:pt>
                <c:pt idx="8">
                  <c:v>43200</c:v>
                </c:pt>
                <c:pt idx="9">
                  <c:v>43201</c:v>
                </c:pt>
                <c:pt idx="10">
                  <c:v>43202</c:v>
                </c:pt>
                <c:pt idx="11">
                  <c:v>43203</c:v>
                </c:pt>
                <c:pt idx="12">
                  <c:v>43204</c:v>
                </c:pt>
                <c:pt idx="13">
                  <c:v>43205</c:v>
                </c:pt>
                <c:pt idx="14">
                  <c:v>43206</c:v>
                </c:pt>
                <c:pt idx="15">
                  <c:v>43207</c:v>
                </c:pt>
                <c:pt idx="16">
                  <c:v>43208</c:v>
                </c:pt>
                <c:pt idx="17">
                  <c:v>43209</c:v>
                </c:pt>
                <c:pt idx="18">
                  <c:v>43210</c:v>
                </c:pt>
                <c:pt idx="19">
                  <c:v>43211</c:v>
                </c:pt>
                <c:pt idx="20">
                  <c:v>43212</c:v>
                </c:pt>
                <c:pt idx="21">
                  <c:v>43213</c:v>
                </c:pt>
                <c:pt idx="22">
                  <c:v>43214</c:v>
                </c:pt>
                <c:pt idx="23">
                  <c:v>43215</c:v>
                </c:pt>
                <c:pt idx="24">
                  <c:v>43216</c:v>
                </c:pt>
                <c:pt idx="25">
                  <c:v>43217</c:v>
                </c:pt>
                <c:pt idx="26">
                  <c:v>43218</c:v>
                </c:pt>
                <c:pt idx="27">
                  <c:v>43219</c:v>
                </c:pt>
                <c:pt idx="28">
                  <c:v>43220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1">
                  <c:v>262596</c:v>
                </c:pt>
                <c:pt idx="2">
                  <c:v>262778</c:v>
                </c:pt>
                <c:pt idx="3">
                  <c:v>262944</c:v>
                </c:pt>
                <c:pt idx="4">
                  <c:v>263085</c:v>
                </c:pt>
                <c:pt idx="5">
                  <c:v>263205</c:v>
                </c:pt>
                <c:pt idx="6">
                  <c:v>263492</c:v>
                </c:pt>
                <c:pt idx="7">
                  <c:v>263683</c:v>
                </c:pt>
                <c:pt idx="8">
                  <c:v>263874</c:v>
                </c:pt>
                <c:pt idx="9">
                  <c:v>264076</c:v>
                </c:pt>
                <c:pt idx="10">
                  <c:v>264187</c:v>
                </c:pt>
                <c:pt idx="11">
                  <c:v>264280</c:v>
                </c:pt>
                <c:pt idx="12">
                  <c:v>264316</c:v>
                </c:pt>
                <c:pt idx="13">
                  <c:v>264525</c:v>
                </c:pt>
                <c:pt idx="14">
                  <c:v>264544</c:v>
                </c:pt>
                <c:pt idx="15">
                  <c:v>264644</c:v>
                </c:pt>
                <c:pt idx="16">
                  <c:v>264760</c:v>
                </c:pt>
                <c:pt idx="17">
                  <c:v>264863</c:v>
                </c:pt>
                <c:pt idx="18">
                  <c:v>264930</c:v>
                </c:pt>
                <c:pt idx="19">
                  <c:v>265069</c:v>
                </c:pt>
                <c:pt idx="20">
                  <c:v>265183</c:v>
                </c:pt>
                <c:pt idx="21">
                  <c:v>265263</c:v>
                </c:pt>
                <c:pt idx="22">
                  <c:v>265368</c:v>
                </c:pt>
                <c:pt idx="23">
                  <c:v>265496</c:v>
                </c:pt>
                <c:pt idx="24">
                  <c:v>265764</c:v>
                </c:pt>
                <c:pt idx="25">
                  <c:v>265953</c:v>
                </c:pt>
                <c:pt idx="26">
                  <c:v>266114</c:v>
                </c:pt>
                <c:pt idx="27">
                  <c:v>266234</c:v>
                </c:pt>
                <c:pt idx="28">
                  <c:v>266318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D0-4A46-B9DB-BA4620D4BD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227888"/>
        <c:axId val="332226576"/>
      </c:lineChart>
      <c:dateAx>
        <c:axId val="332227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26576"/>
        <c:crosses val="autoZero"/>
        <c:auto val="1"/>
        <c:lblOffset val="100"/>
        <c:baseTimeUnit val="days"/>
      </c:dateAx>
      <c:valAx>
        <c:axId val="33222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2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zaloraid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25902</c:v>
                </c:pt>
                <c:pt idx="1">
                  <c:v>26103</c:v>
                </c:pt>
                <c:pt idx="2">
                  <c:v>26978</c:v>
                </c:pt>
                <c:pt idx="3">
                  <c:v>20826</c:v>
                </c:pt>
                <c:pt idx="4">
                  <c:v>19981</c:v>
                </c:pt>
                <c:pt idx="5">
                  <c:v>17546</c:v>
                </c:pt>
                <c:pt idx="6">
                  <c:v>22036</c:v>
                </c:pt>
                <c:pt idx="7">
                  <c:v>24364</c:v>
                </c:pt>
                <c:pt idx="8">
                  <c:v>28328</c:v>
                </c:pt>
                <c:pt idx="9">
                  <c:v>23329</c:v>
                </c:pt>
                <c:pt idx="10">
                  <c:v>26375</c:v>
                </c:pt>
                <c:pt idx="11">
                  <c:v>26002</c:v>
                </c:pt>
                <c:pt idx="12">
                  <c:v>25601</c:v>
                </c:pt>
                <c:pt idx="13">
                  <c:v>20302</c:v>
                </c:pt>
                <c:pt idx="14">
                  <c:v>27101</c:v>
                </c:pt>
                <c:pt idx="15">
                  <c:v>22002</c:v>
                </c:pt>
                <c:pt idx="16">
                  <c:v>23100</c:v>
                </c:pt>
                <c:pt idx="17">
                  <c:v>24021</c:v>
                </c:pt>
                <c:pt idx="18">
                  <c:v>26016</c:v>
                </c:pt>
                <c:pt idx="19">
                  <c:v>19692</c:v>
                </c:pt>
                <c:pt idx="20">
                  <c:v>24865</c:v>
                </c:pt>
                <c:pt idx="21">
                  <c:v>30291</c:v>
                </c:pt>
                <c:pt idx="22">
                  <c:v>48661</c:v>
                </c:pt>
                <c:pt idx="23">
                  <c:v>73907</c:v>
                </c:pt>
                <c:pt idx="24">
                  <c:v>64251</c:v>
                </c:pt>
                <c:pt idx="25">
                  <c:v>77917</c:v>
                </c:pt>
                <c:pt idx="26">
                  <c:v>73121</c:v>
                </c:pt>
                <c:pt idx="27">
                  <c:v>78076</c:v>
                </c:pt>
                <c:pt idx="28">
                  <c:v>78966</c:v>
                </c:pt>
                <c:pt idx="29">
                  <c:v>71357</c:v>
                </c:pt>
                <c:pt idx="30">
                  <c:v>68162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58-4177-B7A4-3002A6529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071952"/>
        <c:axId val="171067032"/>
      </c:lineChart>
      <c:dateAx>
        <c:axId val="171071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067032"/>
        <c:crosses val="autoZero"/>
        <c:auto val="1"/>
        <c:lblOffset val="100"/>
        <c:baseTimeUnit val="days"/>
      </c:dateAx>
      <c:valAx>
        <c:axId val="17106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07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zaloraid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43192</c:v>
                </c:pt>
                <c:pt idx="1">
                  <c:v>43193</c:v>
                </c:pt>
                <c:pt idx="2">
                  <c:v>43194</c:v>
                </c:pt>
                <c:pt idx="3">
                  <c:v>43195</c:v>
                </c:pt>
                <c:pt idx="4">
                  <c:v>43196</c:v>
                </c:pt>
                <c:pt idx="5">
                  <c:v>43197</c:v>
                </c:pt>
                <c:pt idx="6">
                  <c:v>43198</c:v>
                </c:pt>
                <c:pt idx="7">
                  <c:v>43199</c:v>
                </c:pt>
                <c:pt idx="8">
                  <c:v>43200</c:v>
                </c:pt>
                <c:pt idx="9">
                  <c:v>43201</c:v>
                </c:pt>
                <c:pt idx="10">
                  <c:v>43202</c:v>
                </c:pt>
                <c:pt idx="11">
                  <c:v>43203</c:v>
                </c:pt>
                <c:pt idx="12">
                  <c:v>43204</c:v>
                </c:pt>
                <c:pt idx="13">
                  <c:v>43205</c:v>
                </c:pt>
                <c:pt idx="14">
                  <c:v>43206</c:v>
                </c:pt>
                <c:pt idx="15">
                  <c:v>43207</c:v>
                </c:pt>
                <c:pt idx="16">
                  <c:v>43208</c:v>
                </c:pt>
                <c:pt idx="17">
                  <c:v>43209</c:v>
                </c:pt>
                <c:pt idx="18">
                  <c:v>43210</c:v>
                </c:pt>
                <c:pt idx="19">
                  <c:v>43211</c:v>
                </c:pt>
                <c:pt idx="20">
                  <c:v>43212</c:v>
                </c:pt>
                <c:pt idx="21">
                  <c:v>43213</c:v>
                </c:pt>
                <c:pt idx="22">
                  <c:v>43214</c:v>
                </c:pt>
                <c:pt idx="23">
                  <c:v>43215</c:v>
                </c:pt>
                <c:pt idx="24">
                  <c:v>43216</c:v>
                </c:pt>
                <c:pt idx="25">
                  <c:v>43217</c:v>
                </c:pt>
                <c:pt idx="26">
                  <c:v>43218</c:v>
                </c:pt>
                <c:pt idx="27">
                  <c:v>43219</c:v>
                </c:pt>
                <c:pt idx="28">
                  <c:v>43220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">
                  <c:v>6.9307986412587994E-2</c:v>
                </c:pt>
                <c:pt idx="3">
                  <c:v>6.3171193935565001E-2</c:v>
                </c:pt>
                <c:pt idx="4">
                  <c:v>5.3623585250090998E-2</c:v>
                </c:pt>
                <c:pt idx="5">
                  <c:v>4.5612634699811999E-2</c:v>
                </c:pt>
                <c:pt idx="6">
                  <c:v>0.10904048175377</c:v>
                </c:pt>
                <c:pt idx="7">
                  <c:v>7.2487969274209002E-2</c:v>
                </c:pt>
                <c:pt idx="8">
                  <c:v>7.2435462278568993E-2</c:v>
                </c:pt>
                <c:pt idx="9">
                  <c:v>7.6551687547844999E-2</c:v>
                </c:pt>
                <c:pt idx="10">
                  <c:v>4.2033354034444997E-2</c:v>
                </c:pt>
                <c:pt idx="11">
                  <c:v>3.5202337738042003E-2</c:v>
                </c:pt>
                <c:pt idx="12">
                  <c:v>1.3621916149538E-2</c:v>
                </c:pt>
                <c:pt idx="13">
                  <c:v>7.9072019855022005E-2</c:v>
                </c:pt>
                <c:pt idx="14">
                  <c:v>7.1826859465079001E-3</c:v>
                </c:pt>
                <c:pt idx="15">
                  <c:v>3.7800895125197E-2</c:v>
                </c:pt>
                <c:pt idx="16">
                  <c:v>4.3832469279484997E-2</c:v>
                </c:pt>
                <c:pt idx="17">
                  <c:v>3.8903157576673002E-2</c:v>
                </c:pt>
                <c:pt idx="18">
                  <c:v>2.5296096472515999E-2</c:v>
                </c:pt>
                <c:pt idx="19">
                  <c:v>5.2466689314158002E-2</c:v>
                </c:pt>
                <c:pt idx="20">
                  <c:v>4.3007669701096998E-2</c:v>
                </c:pt>
                <c:pt idx="21">
                  <c:v>3.0167846355159001E-2</c:v>
                </c:pt>
                <c:pt idx="22">
                  <c:v>3.9583356894855003E-2</c:v>
                </c:pt>
                <c:pt idx="23">
                  <c:v>4.8234903982394002E-2</c:v>
                </c:pt>
                <c:pt idx="24">
                  <c:v>0.10094314038630001</c:v>
                </c:pt>
                <c:pt idx="25">
                  <c:v>7.1115726734997997E-2</c:v>
                </c:pt>
                <c:pt idx="26">
                  <c:v>6.0537012178844003E-2</c:v>
                </c:pt>
                <c:pt idx="27">
                  <c:v>4.509345618795E-2</c:v>
                </c:pt>
                <c:pt idx="28">
                  <c:v>3.1551191808710001E-2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CF-4F4C-9169-633B7CF67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67336"/>
        <c:axId val="337070616"/>
      </c:lineChart>
      <c:dateAx>
        <c:axId val="337067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70616"/>
        <c:crosses val="autoZero"/>
        <c:auto val="1"/>
        <c:lblOffset val="100"/>
        <c:baseTimeUnit val="days"/>
      </c:dateAx>
      <c:valAx>
        <c:axId val="33707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6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3905E-3864-4D95-9937-1A69FBE7BD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Metrics - ID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C6E200-B899-450D-A49D-89A85ABC4A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ZALORA</a:t>
            </a:r>
          </a:p>
        </p:txBody>
      </p:sp>
    </p:spTree>
    <p:extLst>
      <p:ext uri="{BB962C8B-B14F-4D97-AF65-F5344CB8AC3E}">
        <p14:creationId xmlns:p14="http://schemas.microsoft.com/office/powerpoint/2010/main" val="628367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B92B4-020C-4935-9589-3CF7C9CF9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Instagram Metrics - ID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C56450-4E54-4BE6-8CFE-2ED9A3DA8C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2710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907F4-D915-445A-B089-4F5976C14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FD2C1-8820-4E21-8E67-EA03F773A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66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8D5DE-372A-4BA2-8C15-E6A01883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Instagram Metrics - ID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D4C79-D819-44F4-B88D-D9AC31062F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5012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32622930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251449564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287782054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707929629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8849487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701002587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26912319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081957348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56394621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14046471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648447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14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zaloraid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17092.23255814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393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56AB0-0662-4062-BE54-DAB69A2AE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545583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EFB97-644D-41BC-A217-EB9BA1346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Instagram Metrics - ID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ED4696-66F1-4D24-AE65-1B62993264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8142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D2B04-CEA4-4ADE-9EFB-74FE6F4AE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4348A-98EE-4A05-A6F8-B93DFD164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197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1E138-8863-4B4F-AA92-66BA861E6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Instagram Metrics - ID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F9C512-7463-4118-BB51-FC5A589DC6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820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6B8B9-29EB-4279-8544-9389B2F2E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350BC-4C1F-45BE-B353-97354290D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713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64FA2-6D53-4B0B-8462-70CECD3B5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Instagram Metrics - ID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31EBB2-1A88-4156-830A-F1DA055C3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994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214333889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394929259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95901487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77817662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386261827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17927888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43230455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39707553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49492930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77763666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899057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69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zaloraid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17092.23255814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697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E3EF7-7F54-4660-8AC1-C74318968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781061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59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Metrics - ID</vt:lpstr>
      <vt:lpstr>Instagram Followers Total | Instagram Metrics - ID</vt:lpstr>
      <vt:lpstr>Instagram Key Metrics Table | Instagram Metrics - ID</vt:lpstr>
      <vt:lpstr>Reach  | Instagram Metrics - ID</vt:lpstr>
      <vt:lpstr>Instagram Followers Change Rate | Instagram Metrics - ID</vt:lpstr>
      <vt:lpstr>Instagram Key Metrics Table | Instagram Metrics - 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Metrics - ID</dc:title>
  <dc:creator>Administrator</dc:creator>
  <cp:lastModifiedBy>Administrator</cp:lastModifiedBy>
  <cp:revision>1</cp:revision>
  <dcterms:created xsi:type="dcterms:W3CDTF">2018-05-23T08:22:37Z</dcterms:created>
  <dcterms:modified xsi:type="dcterms:W3CDTF">2018-05-23T08:22:53Z</dcterms:modified>
</cp:coreProperties>
</file>