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A64CB-2F52-4CD4-A6EC-5A770C188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OnStar Arabia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52EF57-38C1-4BB4-B9F4-36738FC7EA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2622782"/>
              </p:ext>
            </p:extLst>
          </p:nvPr>
        </p:nvGraphicFramePr>
        <p:xfrm>
          <a:off x="457200" y="1731963"/>
          <a:ext cx="7406638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2332138111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43558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897168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76391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80185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227637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0225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281538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341129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381839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79395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190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OnStar Arabia - 2021-02-22 07:00:01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are new to the region, but we come with more than 20 years of legacy of added peace of mind 🔵
We've been providing in vehicle safety technology services since 1996, helping to build a safer community on the road.
#OnStarArabia #BeSafeOutThere #Safety #Technology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السلامة #تكنولوجيا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https://scontent-iad3-1.xx.fbcdn.net/v/t1.0-9/s720x720/146160345_174225027837307_2048939024347731262_o.jpg?_nc_cat=101&amp;ccb=1-3&amp;_nc_sid=8024bb&amp;_nc_ohc=ZQ-W6egruPkAX9vsa3Q&amp;_nc_ht=scontent-iad3-1.xx&amp;tp=7&amp;oh=66d51f2523cd26f761fa5966e4dd8d7d&amp;oe=6068114C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03/06/2021 13:10:27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9841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CAB35D-43E1-4BDC-899A-7BB7C6DE02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02/01/2021 - 03/05/2021</a:t>
            </a:r>
          </a:p>
        </p:txBody>
      </p:sp>
    </p:spTree>
    <p:extLst>
      <p:ext uri="{BB962C8B-B14F-4D97-AF65-F5344CB8AC3E}">
        <p14:creationId xmlns:p14="http://schemas.microsoft.com/office/powerpoint/2010/main" val="687381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C5A3B-0EBC-4806-BED3-E927D89DB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OnStar Arabia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62404B-EE7D-4192-B9A9-98E41C6470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81283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2562269662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287512604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519961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317629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95335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73235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8996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25802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83809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60639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01947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425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OnStar Arabia - 2021-02-20 07:00:00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When the unexpected happens, our team of trained Advisors can help, so you don’t have to deal with it alone. 
#OnStarArabia #BeSafeOutThere #Safety #Technology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https://scontent-iad3-1.xx.fbcdn.net/v/t1.0-9/p720x720/150581355_179439247315885_1418453448209083552_o.jpg?_nc_cat=101&amp;ccb=1-3&amp;_nc_sid=8024bb&amp;_nc_ohc=87cyYhTSQ8wAX-V8IKw&amp;_nc_ht=scontent-iad3-1.xx&amp;tp=6&amp;oh=df1ef53596d0f89c692c567c03c303cc&amp;oe=606A5762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03/06/2021 13:10:27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31.2500 %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5011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FB62F1-6E17-47F8-997F-2907E17B14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02/01/2021 - 03/05/2021</a:t>
            </a:r>
          </a:p>
        </p:txBody>
      </p:sp>
    </p:spTree>
    <p:extLst>
      <p:ext uri="{BB962C8B-B14F-4D97-AF65-F5344CB8AC3E}">
        <p14:creationId xmlns:p14="http://schemas.microsoft.com/office/powerpoint/2010/main" val="714801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BEB5B-C4E3-44C3-B580-99850BE3F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OnStar Arabia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7CEC40-35D2-45AD-92FD-98AE31C6DA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32252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445039613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9584111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449248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28760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85338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197844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828523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3916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40076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24442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76658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112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OnStar Arabia - 2021-02-18 19:00:01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If you see someone in an emergency, push your red SOS button to be a Good Citizen and make a difference.
#OnStarArabia #BeSafeOutThere #Safety #Technology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https://scontent-iad3-1.xx.fbcdn.net/v/t1.0-9/p720x720/150453151_178817647378045_4776894620481243688_o.jpg?_nc_cat=100&amp;ccb=1-3&amp;_nc_sid=8024bb&amp;_nc_ohc=Frf5a64zDsUAX_TZEOW&amp;_nc_ht=scontent-iad3-1.xx&amp;tp=6&amp;oh=9cd9882466627f7e2bcfb4f2cc927066&amp;oe=606913DB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03/06/2021 13:10:27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14.5833 %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2374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34B63D-9120-47E9-9352-0D603E6DCB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02/01/2021 - 03/05/2021</a:t>
            </a:r>
          </a:p>
        </p:txBody>
      </p:sp>
    </p:spTree>
    <p:extLst>
      <p:ext uri="{BB962C8B-B14F-4D97-AF65-F5344CB8AC3E}">
        <p14:creationId xmlns:p14="http://schemas.microsoft.com/office/powerpoint/2010/main" val="3748140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F5AC8-5AE0-4183-9371-8EF615D24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OnStar Arabia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949020-7EFD-47D0-A575-80A4EF7A2D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4630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346082043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10147080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670994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413835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872583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3673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8317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662299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754255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83316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929858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065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OnStar Arabia - 2021-02-14 05:30:00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Roses are red; violets are blue.​
If it's a safe date you want, then OnStar is for you 💐​
#OnStarArabia #BeSafeOutThere #Safety #ValentinesDay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https://scontent-iad3-1.xx.fbcdn.net/v/t1.0-0/p480x480/150134484_176621390931004_668043833724295273_n.jpg?_nc_cat=105&amp;ccb=1-3&amp;_nc_sid=8024bb&amp;_nc_ohc=WDMyDEtQYD8AX9TJbk9&amp;_nc_ht=scontent-iad3-1.xx&amp;tp=6&amp;oh=3ccd8c3bf197b2fa3a55d81a612fbe50&amp;oe=606A2C1C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03/06/2021 13:10:27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8895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B26489-02B2-437B-B7B1-F6D3957F0A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02/01/2021 - 03/05/2021</a:t>
            </a:r>
          </a:p>
        </p:txBody>
      </p:sp>
    </p:spTree>
    <p:extLst>
      <p:ext uri="{BB962C8B-B14F-4D97-AF65-F5344CB8AC3E}">
        <p14:creationId xmlns:p14="http://schemas.microsoft.com/office/powerpoint/2010/main" val="1344522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A31B9-63A3-4FF5-B282-5E1B0C411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OnStar Arabia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C4C2B4-17DB-413C-87C0-E03481BA29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38219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384647924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172435440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422498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07956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053049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495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926239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96166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75532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548748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21973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761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OnStar Arabia - 2021-02-11 07:00:00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Great weather ✅
Travel Buddy ✅
OnStar? ✅✅
An OnStar Advisor can send for Roadside Assistance help if you have a flat tire, need a tow, or run out of fuel. Leaving you with more time to take in the scenery!
#OnStarArabia #BeSafeOutThere #Safety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https://scontent-iad3-1.xx.fbcdn.net/v/t1.0-9/p720x720/148112628_174218914504585_36572038844763394_o.jpg?_nc_cat=109&amp;ccb=1-3&amp;_nc_sid=8024bb&amp;_nc_ohc=UBT0z5I55Z4AX-eLCgZ&amp;_nc_ht=scontent-iad3-1.xx&amp;tp=6&amp;oh=1eab86059d7dff827660bdf66af04576&amp;oe=60676954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03/06/2021 13:10:27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6298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22E485-AACA-4EFE-B2DD-451228DD25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02/01/2021 - 03/05/2021</a:t>
            </a:r>
          </a:p>
        </p:txBody>
      </p:sp>
    </p:spTree>
    <p:extLst>
      <p:ext uri="{BB962C8B-B14F-4D97-AF65-F5344CB8AC3E}">
        <p14:creationId xmlns:p14="http://schemas.microsoft.com/office/powerpoint/2010/main" val="3940899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465C6-9B03-49AC-927F-47C10C447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OnStar Arabia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11267C-BA80-4B42-9748-B29340CEC5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00652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702140600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229937726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16962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053140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93589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027248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15949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327936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20197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14359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40111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190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OnStar Arabia - 2021-02-01 07:00:01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For over 20 years, OnStar has been a pioneer in safety and connectivity services, creating a safer and more connected world. Soon, we will be able to welcome you onboard across our GMC, Cadillac, and Chevrolet vehicles. Stay tuned for more. #BeSafeOutThere #OnStarArabia #OnStar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720x720/134882709_166690794967465_8918026289080149833_n.jpg?_nc_cat=105&amp;ccb=1-3&amp;_nc_sid=ad6a45&amp;_nc_ohc=8fdEmorVQKYAX8KMX6v&amp;_nc_ht=scontent-iad3-1.xx&amp;tp=6&amp;oh=353fda759e7b601cdc4f1ee34c332c73&amp;oe=60678F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03/06/2021 13:10:27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0877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31BE65-1BF4-4509-B9A1-F0E47DDA90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02/01/2021 - 03/05/2021</a:t>
            </a:r>
          </a:p>
        </p:txBody>
      </p:sp>
    </p:spTree>
    <p:extLst>
      <p:ext uri="{BB962C8B-B14F-4D97-AF65-F5344CB8AC3E}">
        <p14:creationId xmlns:p14="http://schemas.microsoft.com/office/powerpoint/2010/main" val="30462381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647</Words>
  <Application>Microsoft Office PowerPoint</Application>
  <PresentationFormat>On-screen Show (4:3)</PresentationFormat>
  <Paragraphs>144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Facebook Own Posts Table | OnStar Arabia - 1 of 6</vt:lpstr>
      <vt:lpstr>Facebook Own Posts Table | OnStar Arabia - 2 of 6</vt:lpstr>
      <vt:lpstr>Facebook Own Posts Table | OnStar Arabia - 3 of 6</vt:lpstr>
      <vt:lpstr>Facebook Own Posts Table | OnStar Arabia - 4 of 6</vt:lpstr>
      <vt:lpstr>Facebook Own Posts Table | OnStar Arabia - 5 of 6</vt:lpstr>
      <vt:lpstr>Facebook Own Posts Table | OnStar Arabia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OnStar Arabia - 1 of 6</dc:title>
  <dc:creator>Frederik Peiniger</dc:creator>
  <cp:lastModifiedBy>Frederik Peiniger</cp:lastModifiedBy>
  <cp:revision>1</cp:revision>
  <dcterms:created xsi:type="dcterms:W3CDTF">2021-03-06T17:48:54Z</dcterms:created>
  <dcterms:modified xsi:type="dcterms:W3CDTF">2021-03-06T17:49:30Z</dcterms:modified>
</cp:coreProperties>
</file>