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46398-3895-48F2-B178-C9259E4A0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KSA Telco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BDE0D9-B7EB-4CA1-8EEA-7565091564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5734847"/>
              </p:ext>
            </p:extLst>
          </p:nvPr>
        </p:nvGraphicFramePr>
        <p:xfrm>
          <a:off x="457200" y="1731963"/>
          <a:ext cx="781812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39124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3512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9858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9323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4158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0406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725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4324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740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9249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6803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1346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135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stc </a:t>
                      </a:r>
                      <a:r>
                        <a:rPr lang="ar-AE" sz="1000"/>
                        <a:t>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976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Mobily </a:t>
                      </a:r>
                      <a:r>
                        <a:rPr lang="ar-AE" sz="1000"/>
                        <a:t>موبايلي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777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Zain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1545198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38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Jawwy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627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41EE2-EF48-41CC-AD0E-1416598E9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01/01/2020 - 31/12/2020</a:t>
            </a:r>
          </a:p>
        </p:txBody>
      </p:sp>
    </p:spTree>
    <p:extLst>
      <p:ext uri="{BB962C8B-B14F-4D97-AF65-F5344CB8AC3E}">
        <p14:creationId xmlns:p14="http://schemas.microsoft.com/office/powerpoint/2010/main" val="17563645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KSA Telco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KSA Telco</dc:title>
  <dc:creator>Frederik Peiniger</dc:creator>
  <cp:lastModifiedBy>Frederik Peiniger</cp:lastModifiedBy>
  <cp:revision>1</cp:revision>
  <dcterms:created xsi:type="dcterms:W3CDTF">2021-01-25T07:16:50Z</dcterms:created>
  <dcterms:modified xsi:type="dcterms:W3CDTF">2021-01-25T07:17:06Z</dcterms:modified>
</cp:coreProperties>
</file>