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dubaidutyfree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89359</c:v>
                </c:pt>
                <c:pt idx="1">
                  <c:v>90250</c:v>
                </c:pt>
                <c:pt idx="2">
                  <c:v>91629</c:v>
                </c:pt>
                <c:pt idx="3">
                  <c:v>92227</c:v>
                </c:pt>
                <c:pt idx="4">
                  <c:v>92342</c:v>
                </c:pt>
                <c:pt idx="5">
                  <c:v>95523</c:v>
                </c:pt>
                <c:pt idx="6">
                  <c:v>96048</c:v>
                </c:pt>
                <c:pt idx="7">
                  <c:v>97053</c:v>
                </c:pt>
                <c:pt idx="8">
                  <c:v>97173</c:v>
                </c:pt>
                <c:pt idx="9">
                  <c:v>97605</c:v>
                </c:pt>
                <c:pt idx="10">
                  <c:v>98019</c:v>
                </c:pt>
                <c:pt idx="11">
                  <c:v>99271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3D-4FEE-B220-08D899F78A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9640"/>
        <c:axId val="254757728"/>
      </c:lineChart>
      <c:dateAx>
        <c:axId val="49429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57728"/>
        <c:crosses val="autoZero"/>
        <c:auto val="1"/>
        <c:lblOffset val="100"/>
        <c:baseTimeUnit val="months"/>
      </c:dateAx>
      <c:valAx>
        <c:axId val="25475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42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2B68C-0B33-423A-8239-AFF37AC52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DDF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A29E19-540C-44AB-A949-FE078E9B2C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1247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1DBBD-80EA-4AE9-B058-BD850A087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F6558-41CA-4F25-9FDA-12DE42D1B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60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DDF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DDF</dc:title>
  <dc:creator>Frederik Peiniger</dc:creator>
  <cp:lastModifiedBy>Frederik Peiniger</cp:lastModifiedBy>
  <cp:revision>1</cp:revision>
  <dcterms:created xsi:type="dcterms:W3CDTF">2021-01-19T06:15:50Z</dcterms:created>
  <dcterms:modified xsi:type="dcterms:W3CDTF">2021-01-19T06:15:55Z</dcterms:modified>
</cp:coreProperties>
</file>